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2" r:id="rId4"/>
    <p:sldMasterId id="2147483821" r:id="rId5"/>
  </p:sldMasterIdLst>
  <p:notesMasterIdLst>
    <p:notesMasterId r:id="rId11"/>
  </p:notesMasterIdLst>
  <p:handoutMasterIdLst>
    <p:handoutMasterId r:id="rId12"/>
  </p:handoutMasterIdLst>
  <p:sldIdLst>
    <p:sldId id="262" r:id="rId6"/>
    <p:sldId id="258" r:id="rId7"/>
    <p:sldId id="349" r:id="rId8"/>
    <p:sldId id="350" r:id="rId9"/>
    <p:sldId id="351"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Ibrani" initials="JI" lastIdx="1" clrIdx="0">
    <p:extLst>
      <p:ext uri="{19B8F6BF-5375-455C-9EA6-DF929625EA0E}">
        <p15:presenceInfo xmlns:p15="http://schemas.microsoft.com/office/powerpoint/2012/main" userId="S::joni@auk.org::cac976a1-2276-48fb-bb42-028b54c11b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B26"/>
    <a:srgbClr val="4C574C"/>
    <a:srgbClr val="66604E"/>
    <a:srgbClr val="494949"/>
    <a:srgbClr val="525548"/>
    <a:srgbClr val="3E4036"/>
    <a:srgbClr val="262B27"/>
    <a:srgbClr val="202320"/>
    <a:srgbClr val="33352C"/>
    <a:srgbClr val="343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06051-EF84-9D4E-A5B2-F21A5BDF2A73}" v="485" dt="2025-02-28T17:33:43.091"/>
    <p1510:client id="{81EEAAF1-8E1E-4EA6-95B0-8972F35AC11B}" v="26" dt="2025-02-28T16:11:36.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94564"/>
  </p:normalViewPr>
  <p:slideViewPr>
    <p:cSldViewPr snapToGrid="0">
      <p:cViewPr varScale="1">
        <p:scale>
          <a:sx n="68" d="100"/>
          <a:sy n="68" d="100"/>
        </p:scale>
        <p:origin x="484" y="5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AFF942-DFCB-8830-9ACE-094A8119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9A2309C-E2F7-8E21-2087-3F79B925DF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D73871-A89C-4923-A50E-D2ECEA295AFB}" type="datetimeFigureOut">
              <a:rPr lang="en-IN" smtClean="0"/>
              <a:t>25-11-2025</a:t>
            </a:fld>
            <a:endParaRPr lang="en-IN"/>
          </a:p>
        </p:txBody>
      </p:sp>
      <p:sp>
        <p:nvSpPr>
          <p:cNvPr id="4" name="Footer Placeholder 3">
            <a:extLst>
              <a:ext uri="{FF2B5EF4-FFF2-40B4-BE49-F238E27FC236}">
                <a16:creationId xmlns:a16="http://schemas.microsoft.com/office/drawing/2014/main" id="{62D2C05B-A738-6611-6D49-285704E6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IN"/>
          </a:p>
        </p:txBody>
      </p:sp>
      <p:sp>
        <p:nvSpPr>
          <p:cNvPr id="5" name="Slide Number Placeholder 4">
            <a:extLst>
              <a:ext uri="{FF2B5EF4-FFF2-40B4-BE49-F238E27FC236}">
                <a16:creationId xmlns:a16="http://schemas.microsoft.com/office/drawing/2014/main" id="{C2CBA30E-90E5-5CA9-99D3-F61A22265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C2880E-790E-4CF7-A789-ECC92F40E95D}" type="slidenum">
              <a:rPr lang="en-IN" smtClean="0"/>
              <a:t>‹#›</a:t>
            </a:fld>
            <a:endParaRPr lang="en-IN"/>
          </a:p>
        </p:txBody>
      </p:sp>
    </p:spTree>
    <p:extLst>
      <p:ext uri="{BB962C8B-B14F-4D97-AF65-F5344CB8AC3E}">
        <p14:creationId xmlns:p14="http://schemas.microsoft.com/office/powerpoint/2010/main" val="38115870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734B9-555B-B849-9C8D-8A1E8B6E136E}" type="datetimeFigureOut">
              <a:rPr lang="en-GB" smtClean="0"/>
              <a:t>25/11/2025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FFD3E-1587-764D-BD19-EA0F1A2804F6}" type="slidenum">
              <a:rPr lang="en-GB" smtClean="0"/>
              <a:t>‹#›</a:t>
            </a:fld>
            <a:endParaRPr lang="en-GB"/>
          </a:p>
        </p:txBody>
      </p:sp>
    </p:spTree>
    <p:extLst>
      <p:ext uri="{BB962C8B-B14F-4D97-AF65-F5344CB8AC3E}">
        <p14:creationId xmlns:p14="http://schemas.microsoft.com/office/powerpoint/2010/main" val="3585348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F638A-8A47-15D7-CDFF-817BA1CDC54B}"/>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id="{03C0A8B4-480D-85E4-EB3F-2ABAB69FD3F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id="{03799AF4-66B1-F3D0-8275-42F705CCD41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68047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id="{A609A96A-8F24-9528-E836-E7DDD980E1D8}"/>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9" name="Google Shape;21;p33">
            <a:extLst>
              <a:ext uri="{FF2B5EF4-FFF2-40B4-BE49-F238E27FC236}">
                <a16:creationId xmlns:a16="http://schemas.microsoft.com/office/drawing/2014/main" id="{9DD421EE-A81C-E6F5-AFCC-40E69287AEA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137913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01CCE6EA-2C40-085B-42D0-470AD681920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777263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Content with Subtitle 2">
    <p:bg>
      <p:bgPr>
        <a:solidFill>
          <a:schemeClr val="bg1"/>
        </a:solidFill>
        <a:effectLst/>
      </p:bgPr>
    </p:bg>
    <p:spTree>
      <p:nvGrpSpPr>
        <p:cNvPr id="1" name=""/>
        <p:cNvGrpSpPr/>
        <p:nvPr/>
      </p:nvGrpSpPr>
      <p:grpSpPr>
        <a:xfrm>
          <a:off x="0" y="0"/>
          <a:ext cx="0" cy="0"/>
          <a:chOff x="0" y="0"/>
          <a:chExt cx="0" cy="0"/>
        </a:xfrm>
      </p:grpSpPr>
      <p:sp>
        <p:nvSpPr>
          <p:cNvPr id="5" name="Google Shape;18;p26">
            <a:extLst>
              <a:ext uri="{FF2B5EF4-FFF2-40B4-BE49-F238E27FC236}">
                <a16:creationId xmlns:a16="http://schemas.microsoft.com/office/drawing/2014/main"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239194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Content with Subtitle 2">
    <p:bg>
      <p:bgPr>
        <a:solidFill>
          <a:schemeClr val="bg1"/>
        </a:solidFill>
        <a:effectLst/>
      </p:bgPr>
    </p:bg>
    <p:spTree>
      <p:nvGrpSpPr>
        <p:cNvPr id="1" name=""/>
        <p:cNvGrpSpPr/>
        <p:nvPr/>
      </p:nvGrpSpPr>
      <p:grpSpPr>
        <a:xfrm>
          <a:off x="0" y="0"/>
          <a:ext cx="0" cy="0"/>
          <a:chOff x="0" y="0"/>
          <a:chExt cx="0" cy="0"/>
        </a:xfrm>
      </p:grpSpPr>
      <p:sp>
        <p:nvSpPr>
          <p:cNvPr id="12" name="Freeform: Shape 130">
            <a:extLst>
              <a:ext uri="{FF2B5EF4-FFF2-40B4-BE49-F238E27FC236}">
                <a16:creationId xmlns:a16="http://schemas.microsoft.com/office/drawing/2014/main" id="{5F949667-2402-5FFC-4567-8B9F56EF1DF4}"/>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8" name="Oval 17">
            <a:extLst>
              <a:ext uri="{FF2B5EF4-FFF2-40B4-BE49-F238E27FC236}">
                <a16:creationId xmlns:a16="http://schemas.microsoft.com/office/drawing/2014/main" id="{B3C82A2B-A5F6-055D-8F52-1CD70F6F010B}"/>
              </a:ext>
            </a:extLst>
          </p:cNvPr>
          <p:cNvSpPr/>
          <p:nvPr userDrawn="1"/>
        </p:nvSpPr>
        <p:spPr>
          <a:xfrm>
            <a:off x="1174811" y="509370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125">
            <a:extLst>
              <a:ext uri="{FF2B5EF4-FFF2-40B4-BE49-F238E27FC236}">
                <a16:creationId xmlns:a16="http://schemas.microsoft.com/office/drawing/2014/main" id="{6FDD0FF0-61D3-3751-CFD6-F195F4DD1CC5}"/>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7" name="Oval 16">
            <a:extLst>
              <a:ext uri="{FF2B5EF4-FFF2-40B4-BE49-F238E27FC236}">
                <a16:creationId xmlns:a16="http://schemas.microsoft.com/office/drawing/2014/main" id="{57E801A5-0F65-F1D1-B106-4405493A9ECE}"/>
              </a:ext>
            </a:extLst>
          </p:cNvPr>
          <p:cNvSpPr/>
          <p:nvPr userDrawn="1"/>
        </p:nvSpPr>
        <p:spPr>
          <a:xfrm>
            <a:off x="1180867" y="3343781"/>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Shape 100">
            <a:extLst>
              <a:ext uri="{FF2B5EF4-FFF2-40B4-BE49-F238E27FC236}">
                <a16:creationId xmlns:a16="http://schemas.microsoft.com/office/drawing/2014/main" id="{7DAE44FF-B8BF-84C2-C22B-DE6C69A6813B}"/>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2" name="Oval 1">
            <a:extLst>
              <a:ext uri="{FF2B5EF4-FFF2-40B4-BE49-F238E27FC236}">
                <a16:creationId xmlns:a16="http://schemas.microsoft.com/office/drawing/2014/main" id="{ED5BAACE-3A6A-42C5-7C71-36E2B7C3EA3C}"/>
              </a:ext>
            </a:extLst>
          </p:cNvPr>
          <p:cNvSpPr/>
          <p:nvPr userDrawn="1"/>
        </p:nvSpPr>
        <p:spPr>
          <a:xfrm>
            <a:off x="1180867" y="160386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Google Shape;18;p26">
            <a:extLst>
              <a:ext uri="{FF2B5EF4-FFF2-40B4-BE49-F238E27FC236}">
                <a16:creationId xmlns:a16="http://schemas.microsoft.com/office/drawing/2014/main"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Oval 2">
            <a:extLst>
              <a:ext uri="{FF2B5EF4-FFF2-40B4-BE49-F238E27FC236}">
                <a16:creationId xmlns:a16="http://schemas.microsoft.com/office/drawing/2014/main" id="{940EBC75-2CEB-5E5D-8C27-1B39BF84B02A}"/>
              </a:ext>
            </a:extLst>
          </p:cNvPr>
          <p:cNvSpPr/>
          <p:nvPr userDrawn="1"/>
        </p:nvSpPr>
        <p:spPr>
          <a:xfrm>
            <a:off x="1289356" y="171465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solidFill>
                <a:schemeClr val="tx1"/>
              </a:solidFill>
            </a:endParaRPr>
          </a:p>
        </p:txBody>
      </p:sp>
      <p:pic>
        <p:nvPicPr>
          <p:cNvPr id="4" name="Graphic 3">
            <a:hlinkClick r:id="" action="ppaction://noaction"/>
            <a:extLst>
              <a:ext uri="{FF2B5EF4-FFF2-40B4-BE49-F238E27FC236}">
                <a16:creationId xmlns:a16="http://schemas.microsoft.com/office/drawing/2014/main" id="{C6631D92-7378-1FFF-D966-B6B53E522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75609" y="1892825"/>
            <a:ext cx="231671" cy="247834"/>
          </a:xfrm>
          <a:prstGeom prst="rect">
            <a:avLst/>
          </a:prstGeom>
        </p:spPr>
      </p:pic>
      <p:sp>
        <p:nvSpPr>
          <p:cNvPr id="7" name="Oval 6">
            <a:extLst>
              <a:ext uri="{FF2B5EF4-FFF2-40B4-BE49-F238E27FC236}">
                <a16:creationId xmlns:a16="http://schemas.microsoft.com/office/drawing/2014/main" id="{8630FC86-A872-3FD4-DD0C-29D9EA4EB6CD}"/>
              </a:ext>
            </a:extLst>
          </p:cNvPr>
          <p:cNvSpPr/>
          <p:nvPr userDrawn="1"/>
        </p:nvSpPr>
        <p:spPr>
          <a:xfrm>
            <a:off x="1283300" y="345957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8" name="Graphic 7">
            <a:hlinkClick r:id="" action="ppaction://noaction"/>
            <a:extLst>
              <a:ext uri="{FF2B5EF4-FFF2-40B4-BE49-F238E27FC236}">
                <a16:creationId xmlns:a16="http://schemas.microsoft.com/office/drawing/2014/main" id="{3BCE4232-0E14-4A1F-270B-618F7AFB0C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9553" y="3637745"/>
            <a:ext cx="231671" cy="247834"/>
          </a:xfrm>
          <a:prstGeom prst="rect">
            <a:avLst/>
          </a:prstGeom>
        </p:spPr>
      </p:pic>
      <p:sp>
        <p:nvSpPr>
          <p:cNvPr id="10" name="Oval 9">
            <a:extLst>
              <a:ext uri="{FF2B5EF4-FFF2-40B4-BE49-F238E27FC236}">
                <a16:creationId xmlns:a16="http://schemas.microsoft.com/office/drawing/2014/main" id="{91609B53-FE92-938F-C584-1FDBD0F9714E}"/>
              </a:ext>
            </a:extLst>
          </p:cNvPr>
          <p:cNvSpPr/>
          <p:nvPr userDrawn="1"/>
        </p:nvSpPr>
        <p:spPr>
          <a:xfrm>
            <a:off x="1295412" y="520449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11" name="Graphic 10">
            <a:hlinkClick r:id="" action="ppaction://noaction"/>
            <a:extLst>
              <a:ext uri="{FF2B5EF4-FFF2-40B4-BE49-F238E27FC236}">
                <a16:creationId xmlns:a16="http://schemas.microsoft.com/office/drawing/2014/main" id="{C1DE6BDE-9D94-643B-CA40-42B087141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81665" y="5382665"/>
            <a:ext cx="231671" cy="247834"/>
          </a:xfrm>
          <a:prstGeom prst="rect">
            <a:avLst/>
          </a:prstGeom>
        </p:spPr>
      </p:pic>
      <p:sp>
        <p:nvSpPr>
          <p:cNvPr id="13" name="Text Placeholder 29">
            <a:extLst>
              <a:ext uri="{FF2B5EF4-FFF2-40B4-BE49-F238E27FC236}">
                <a16:creationId xmlns:a16="http://schemas.microsoft.com/office/drawing/2014/main" id="{043A8F64-894D-BA58-5901-B324C4C71D19}"/>
              </a:ext>
            </a:extLst>
          </p:cNvPr>
          <p:cNvSpPr>
            <a:spLocks noGrp="1"/>
          </p:cNvSpPr>
          <p:nvPr>
            <p:ph type="body" sz="quarter" idx="12" hasCustomPrompt="1"/>
          </p:nvPr>
        </p:nvSpPr>
        <p:spPr>
          <a:xfrm>
            <a:off x="2121170" y="152906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4" name="Text Placeholder 29">
            <a:extLst>
              <a:ext uri="{FF2B5EF4-FFF2-40B4-BE49-F238E27FC236}">
                <a16:creationId xmlns:a16="http://schemas.microsoft.com/office/drawing/2014/main" id="{A52F3FEC-FAC6-0752-1743-1611E8DE6B60}"/>
              </a:ext>
            </a:extLst>
          </p:cNvPr>
          <p:cNvSpPr>
            <a:spLocks noGrp="1"/>
          </p:cNvSpPr>
          <p:nvPr>
            <p:ph type="body" sz="quarter" idx="13" hasCustomPrompt="1"/>
          </p:nvPr>
        </p:nvSpPr>
        <p:spPr>
          <a:xfrm>
            <a:off x="2121170" y="3268980"/>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5" name="Text Placeholder 29">
            <a:extLst>
              <a:ext uri="{FF2B5EF4-FFF2-40B4-BE49-F238E27FC236}">
                <a16:creationId xmlns:a16="http://schemas.microsoft.com/office/drawing/2014/main" id="{E77470C2-1C5C-C039-12BA-E7922CEE64C2}"/>
              </a:ext>
            </a:extLst>
          </p:cNvPr>
          <p:cNvSpPr>
            <a:spLocks noGrp="1"/>
          </p:cNvSpPr>
          <p:nvPr>
            <p:ph type="body" sz="quarter" idx="14" hasCustomPrompt="1"/>
          </p:nvPr>
        </p:nvSpPr>
        <p:spPr>
          <a:xfrm>
            <a:off x="2121170" y="501890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6" name="Text Placeholder 29">
            <a:extLst>
              <a:ext uri="{FF2B5EF4-FFF2-40B4-BE49-F238E27FC236}">
                <a16:creationId xmlns:a16="http://schemas.microsoft.com/office/drawing/2014/main" id="{B50F4AAE-B94E-189D-9C1D-D83A6F1766F1}"/>
              </a:ext>
            </a:extLst>
          </p:cNvPr>
          <p:cNvSpPr>
            <a:spLocks noGrp="1"/>
          </p:cNvSpPr>
          <p:nvPr>
            <p:ph type="body" sz="quarter" idx="25" hasCustomPrompt="1"/>
          </p:nvPr>
        </p:nvSpPr>
        <p:spPr>
          <a:xfrm>
            <a:off x="5538610" y="1382245"/>
            <a:ext cx="6095413" cy="4911006"/>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lvl="0"/>
            <a:r>
              <a:rPr lang="en-GB" dirty="0"/>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3497336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228564"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947480"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l="39395" t="26219" r="10339" b="23780"/>
          <a:stretch/>
        </p:blipFill>
        <p:spPr>
          <a:xfrm>
            <a:off x="934033"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id="{1BDF681B-0D53-63D4-8D65-AA99732F5A12}"/>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F31A6B91-BC3D-DFFB-D615-1E39210AD71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87378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Content with Subtitle 2">
    <p:bg>
      <p:bgPr>
        <a:solidFill>
          <a:schemeClr val="bg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375210" y="1247345"/>
            <a:ext cx="0" cy="4968143"/>
          </a:xfrm>
          <a:prstGeom prst="straightConnector1">
            <a:avLst/>
          </a:prstGeom>
          <a:noFill/>
          <a:ln w="12700" cap="flat" cmpd="sng">
            <a:solidFill>
              <a:schemeClr val="tx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solidFill>
                  <a:schemeClr val="tx1"/>
                </a:solidFill>
              </a:defRPr>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solidFill>
                  <a:schemeClr val="tx1"/>
                </a:solidFill>
              </a:defRPr>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solidFill>
                  <a:schemeClr val="tx1"/>
                </a:solidFill>
              </a:defRPr>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solidFill>
                  <a:schemeClr val="tx1"/>
                </a:solidFill>
              </a:defRPr>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 name="Google Shape;22;p26">
            <a:extLst>
              <a:ext uri="{FF2B5EF4-FFF2-40B4-BE49-F238E27FC236}">
                <a16:creationId xmlns:a16="http://schemas.microsoft.com/office/drawing/2014/main" id="{6B748954-01D9-1024-146C-7BB5E7844CE6}"/>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659F6186-7E74-4EB7-114C-04C4206C3C0B}"/>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492546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pic>
        <p:nvPicPr>
          <p:cNvPr id="4" name="Graphic 3">
            <a:extLst>
              <a:ext uri="{FF2B5EF4-FFF2-40B4-BE49-F238E27FC236}">
                <a16:creationId xmlns:a16="http://schemas.microsoft.com/office/drawing/2014/main" id="{46047695-D2A7-8CC8-6237-AB6999393F4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
        <p:nvSpPr>
          <p:cNvPr id="6" name="Google Shape;21;p33">
            <a:extLst>
              <a:ext uri="{FF2B5EF4-FFF2-40B4-BE49-F238E27FC236}">
                <a16:creationId xmlns:a16="http://schemas.microsoft.com/office/drawing/2014/main" id="{A49585B3-35BC-8996-1ED1-14311B3BFE82}"/>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14465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bg1"/>
        </a:solidFill>
        <a:effectLst/>
      </p:bgPr>
    </p:bg>
    <p:spTree>
      <p:nvGrpSpPr>
        <p:cNvPr id="1" name=""/>
        <p:cNvGrpSpPr/>
        <p:nvPr/>
      </p:nvGrpSpPr>
      <p:grpSpPr>
        <a:xfrm>
          <a:off x="0" y="0"/>
          <a:ext cx="0" cy="0"/>
          <a:chOff x="0" y="0"/>
          <a:chExt cx="0" cy="0"/>
        </a:xfrm>
      </p:grpSpPr>
      <p:sp>
        <p:nvSpPr>
          <p:cNvPr id="3" name="Google Shape;22;p26">
            <a:extLst>
              <a:ext uri="{FF2B5EF4-FFF2-40B4-BE49-F238E27FC236}">
                <a16:creationId xmlns:a16="http://schemas.microsoft.com/office/drawing/2014/main" id="{9B989E15-C64E-6380-C523-FD6D0E7C97E8}"/>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C00BB305-E640-844F-1221-CD11AFE33D63}"/>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7" name="Text Placeholder 29">
            <a:extLst>
              <a:ext uri="{FF2B5EF4-FFF2-40B4-BE49-F238E27FC236}">
                <a16:creationId xmlns:a16="http://schemas.microsoft.com/office/drawing/2014/main" id="{0D0E09BA-1A8E-C1D3-D61B-400A35448717}"/>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0" name="Text Placeholder 29">
            <a:extLst>
              <a:ext uri="{FF2B5EF4-FFF2-40B4-BE49-F238E27FC236}">
                <a16:creationId xmlns:a16="http://schemas.microsoft.com/office/drawing/2014/main" id="{FE63F417-6006-9A64-A894-FABE0925D42E}"/>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01384AD7-7B64-F585-993B-4885BB7F87BF}"/>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44476820-AC10-F46C-AE32-BFF2361972A8}"/>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0431D914-25FF-86D7-FDF9-31BAB47FF10F}"/>
              </a:ext>
            </a:extLst>
          </p:cNvPr>
          <p:cNvSpPr>
            <a:spLocks noGrp="1"/>
          </p:cNvSpPr>
          <p:nvPr>
            <p:ph type="body" sz="quarter" idx="17"/>
          </p:nvPr>
        </p:nvSpPr>
        <p:spPr>
          <a:xfrm>
            <a:off x="999616"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7" name="Text Placeholder 29">
            <a:extLst>
              <a:ext uri="{FF2B5EF4-FFF2-40B4-BE49-F238E27FC236}">
                <a16:creationId xmlns:a16="http://schemas.microsoft.com/office/drawing/2014/main" id="{D83B7310-9BCE-4468-5E9D-8DDE65441AE2}"/>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29">
            <a:extLst>
              <a:ext uri="{FF2B5EF4-FFF2-40B4-BE49-F238E27FC236}">
                <a16:creationId xmlns:a16="http://schemas.microsoft.com/office/drawing/2014/main" id="{38A1D99D-33A4-1B2E-F589-8C9FB914652A}"/>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Text Placeholder 29">
            <a:extLst>
              <a:ext uri="{FF2B5EF4-FFF2-40B4-BE49-F238E27FC236}">
                <a16:creationId xmlns:a16="http://schemas.microsoft.com/office/drawing/2014/main" id="{EC5EFD97-771E-7331-840A-515C3296796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395250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6" name="Text Placeholder 29">
            <a:extLst>
              <a:ext uri="{FF2B5EF4-FFF2-40B4-BE49-F238E27FC236}">
                <a16:creationId xmlns:a16="http://schemas.microsoft.com/office/drawing/2014/main"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9F23EE78-4B7C-FE88-A9FB-C27A7529A77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7" name="Text Placeholder 29">
            <a:extLst>
              <a:ext uri="{FF2B5EF4-FFF2-40B4-BE49-F238E27FC236}">
                <a16:creationId xmlns:a16="http://schemas.microsoft.com/office/drawing/2014/main" id="{B77E4802-0012-E92E-1944-2EE244FDA526}"/>
              </a:ext>
            </a:extLst>
          </p:cNvPr>
          <p:cNvSpPr>
            <a:spLocks noGrp="1"/>
          </p:cNvSpPr>
          <p:nvPr>
            <p:ph type="body" sz="quarter" idx="23"/>
          </p:nvPr>
        </p:nvSpPr>
        <p:spPr>
          <a:xfrm>
            <a:off x="8309097"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9" name="Text Placeholder 29">
            <a:extLst>
              <a:ext uri="{FF2B5EF4-FFF2-40B4-BE49-F238E27FC236}">
                <a16:creationId xmlns:a16="http://schemas.microsoft.com/office/drawing/2014/main" id="{37582DCF-E36F-AD98-F54F-8875B55C8EC0}"/>
              </a:ext>
            </a:extLst>
          </p:cNvPr>
          <p:cNvSpPr>
            <a:spLocks noGrp="1"/>
          </p:cNvSpPr>
          <p:nvPr>
            <p:ph type="body" sz="quarter" idx="30"/>
          </p:nvPr>
        </p:nvSpPr>
        <p:spPr>
          <a:xfrm>
            <a:off x="4659386"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11" name="Text Placeholder 29">
            <a:extLst>
              <a:ext uri="{FF2B5EF4-FFF2-40B4-BE49-F238E27FC236}">
                <a16:creationId xmlns:a16="http://schemas.microsoft.com/office/drawing/2014/main" id="{6D052637-4413-4A99-1305-821EB135317A}"/>
              </a:ext>
            </a:extLst>
          </p:cNvPr>
          <p:cNvSpPr>
            <a:spLocks noGrp="1"/>
          </p:cNvSpPr>
          <p:nvPr>
            <p:ph type="body" sz="quarter" idx="31"/>
          </p:nvPr>
        </p:nvSpPr>
        <p:spPr>
          <a:xfrm>
            <a:off x="1009675"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Tree>
    <p:extLst>
      <p:ext uri="{BB962C8B-B14F-4D97-AF65-F5344CB8AC3E}">
        <p14:creationId xmlns:p14="http://schemas.microsoft.com/office/powerpoint/2010/main" val="2212656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spTree>
      <p:nvGrpSpPr>
        <p:cNvPr id="1" name=""/>
        <p:cNvGrpSpPr/>
        <p:nvPr/>
      </p:nvGrpSpPr>
      <p:grpSpPr>
        <a:xfrm>
          <a:off x="0" y="0"/>
          <a:ext cx="0" cy="0"/>
          <a:chOff x="0" y="0"/>
          <a:chExt cx="0" cy="0"/>
        </a:xfrm>
      </p:grpSpPr>
      <p:sp>
        <p:nvSpPr>
          <p:cNvPr id="2" name="Text Placeholder 29">
            <a:extLst>
              <a:ext uri="{FF2B5EF4-FFF2-40B4-BE49-F238E27FC236}">
                <a16:creationId xmlns:a16="http://schemas.microsoft.com/office/drawing/2014/main" id="{1AC42BE0-2D56-2D92-48B8-04B90717018D}"/>
              </a:ext>
            </a:extLst>
          </p:cNvPr>
          <p:cNvSpPr>
            <a:spLocks noGrp="1"/>
          </p:cNvSpPr>
          <p:nvPr>
            <p:ph type="body" sz="quarter" idx="17"/>
          </p:nvPr>
        </p:nvSpPr>
        <p:spPr>
          <a:xfrm>
            <a:off x="9938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id="{BDF998BC-F153-B576-C507-41EDE28E04E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7" name="Google Shape;18;p26">
            <a:extLst>
              <a:ext uri="{FF2B5EF4-FFF2-40B4-BE49-F238E27FC236}">
                <a16:creationId xmlns:a16="http://schemas.microsoft.com/office/drawing/2014/main" id="{0279D595-C019-D9CB-AFBF-9163B5AAE44C}"/>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0" name="Text Placeholder 29">
            <a:extLst>
              <a:ext uri="{FF2B5EF4-FFF2-40B4-BE49-F238E27FC236}">
                <a16:creationId xmlns:a16="http://schemas.microsoft.com/office/drawing/2014/main" id="{AD08BCF9-0055-C53E-29A2-D708FB041964}"/>
              </a:ext>
            </a:extLst>
          </p:cNvPr>
          <p:cNvSpPr>
            <a:spLocks noGrp="1"/>
          </p:cNvSpPr>
          <p:nvPr>
            <p:ph type="body" sz="quarter" idx="28"/>
          </p:nvPr>
        </p:nvSpPr>
        <p:spPr>
          <a:xfrm>
            <a:off x="46514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Text Placeholder 29">
            <a:extLst>
              <a:ext uri="{FF2B5EF4-FFF2-40B4-BE49-F238E27FC236}">
                <a16:creationId xmlns:a16="http://schemas.microsoft.com/office/drawing/2014/main" id="{BA20B6CD-2456-61B2-309E-83E5134297CD}"/>
              </a:ext>
            </a:extLst>
          </p:cNvPr>
          <p:cNvSpPr>
            <a:spLocks noGrp="1"/>
          </p:cNvSpPr>
          <p:nvPr>
            <p:ph type="body" sz="quarter" idx="29"/>
          </p:nvPr>
        </p:nvSpPr>
        <p:spPr>
          <a:xfrm>
            <a:off x="83090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id="{13FE3F9D-E23C-938C-7DB6-F23E94329FC5}"/>
              </a:ext>
            </a:extLst>
          </p:cNvPr>
          <p:cNvSpPr>
            <a:spLocks noGrp="1"/>
          </p:cNvSpPr>
          <p:nvPr>
            <p:ph type="body" sz="quarter" idx="30"/>
          </p:nvPr>
        </p:nvSpPr>
        <p:spPr>
          <a:xfrm>
            <a:off x="83090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A03FF69E-9DBB-B947-BE0C-347517872542}"/>
              </a:ext>
            </a:extLst>
          </p:cNvPr>
          <p:cNvSpPr>
            <a:spLocks noGrp="1"/>
          </p:cNvSpPr>
          <p:nvPr>
            <p:ph type="body" sz="quarter" idx="31"/>
          </p:nvPr>
        </p:nvSpPr>
        <p:spPr>
          <a:xfrm>
            <a:off x="46514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29">
            <a:extLst>
              <a:ext uri="{FF2B5EF4-FFF2-40B4-BE49-F238E27FC236}">
                <a16:creationId xmlns:a16="http://schemas.microsoft.com/office/drawing/2014/main" id="{8CD8A597-575C-5516-D031-AC2A3FFC038C}"/>
              </a:ext>
            </a:extLst>
          </p:cNvPr>
          <p:cNvSpPr>
            <a:spLocks noGrp="1"/>
          </p:cNvSpPr>
          <p:nvPr>
            <p:ph type="body" sz="quarter" idx="32"/>
          </p:nvPr>
        </p:nvSpPr>
        <p:spPr>
          <a:xfrm>
            <a:off x="100178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4366686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F638A-8A47-15D7-CDFF-817BA1CDC54B}"/>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id="{E94E1534-976F-CD8F-5E24-CD566209C93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id="{1D9D3E4E-A649-BF06-5FCD-6285B4C8FA8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328920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id="{10440387-C8FB-18F4-A9CA-3C92F607A95D}"/>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917760C0-327F-11D4-C492-76B2A73CB11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27458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itle Content with Subtitle 2">
    <p:bg>
      <p:bgPr>
        <a:solidFill>
          <a:schemeClr val="bg1"/>
        </a:solidFill>
        <a:effectLst/>
      </p:bgPr>
    </p:bg>
    <p:spTree>
      <p:nvGrpSpPr>
        <p:cNvPr id="1" name=""/>
        <p:cNvGrpSpPr/>
        <p:nvPr/>
      </p:nvGrpSpPr>
      <p:grpSpPr>
        <a:xfrm>
          <a:off x="0" y="0"/>
          <a:ext cx="0" cy="0"/>
          <a:chOff x="0" y="0"/>
          <a:chExt cx="0" cy="0"/>
        </a:xfrm>
      </p:grpSpPr>
      <p:sp>
        <p:nvSpPr>
          <p:cNvPr id="4" name="Text Placeholder 29">
            <a:extLst>
              <a:ext uri="{FF2B5EF4-FFF2-40B4-BE49-F238E27FC236}">
                <a16:creationId xmlns:a16="http://schemas.microsoft.com/office/drawing/2014/main" id="{2C8A0DDA-CF2F-C90B-C88B-662DC5A84161}"/>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id="{FE533F53-5F39-197F-584A-55552DA6DA27}"/>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6" name="Text Placeholder 29">
            <a:extLst>
              <a:ext uri="{FF2B5EF4-FFF2-40B4-BE49-F238E27FC236}">
                <a16:creationId xmlns:a16="http://schemas.microsoft.com/office/drawing/2014/main" id="{A25C08EE-2973-05B1-C777-A12BAE23D254}"/>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Text Placeholder 29">
            <a:extLst>
              <a:ext uri="{FF2B5EF4-FFF2-40B4-BE49-F238E27FC236}">
                <a16:creationId xmlns:a16="http://schemas.microsoft.com/office/drawing/2014/main" id="{84175955-06ED-8621-1F35-BA0FB5D7D7A7}"/>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Picture Placeholder 13">
            <a:extLst>
              <a:ext uri="{FF2B5EF4-FFF2-40B4-BE49-F238E27FC236}">
                <a16:creationId xmlns:a16="http://schemas.microsoft.com/office/drawing/2014/main" id="{BB46B5F1-C8B1-7564-50AA-442061B7D6FC}"/>
              </a:ext>
            </a:extLst>
          </p:cNvPr>
          <p:cNvSpPr>
            <a:spLocks noGrp="1"/>
          </p:cNvSpPr>
          <p:nvPr>
            <p:ph type="pic" sz="quarter" idx="21"/>
          </p:nvPr>
        </p:nvSpPr>
        <p:spPr>
          <a:xfrm>
            <a:off x="993896" y="1288487"/>
            <a:ext cx="2555678" cy="3691137"/>
          </a:xfrm>
        </p:spPr>
        <p:txBody>
          <a:bodyPr>
            <a:normAutofit/>
          </a:bodyPr>
          <a:lstStyle>
            <a:lvl1pPr>
              <a:defRPr sz="1000">
                <a:solidFill>
                  <a:schemeClr val="tx1"/>
                </a:solidFill>
              </a:defRPr>
            </a:lvl1pPr>
          </a:lstStyle>
          <a:p>
            <a:endParaRPr lang="en-GB"/>
          </a:p>
        </p:txBody>
      </p:sp>
      <p:sp>
        <p:nvSpPr>
          <p:cNvPr id="13" name="Picture Placeholder 13">
            <a:extLst>
              <a:ext uri="{FF2B5EF4-FFF2-40B4-BE49-F238E27FC236}">
                <a16:creationId xmlns:a16="http://schemas.microsoft.com/office/drawing/2014/main" id="{D541EE71-9004-D78A-46A7-C1B882F88124}"/>
              </a:ext>
            </a:extLst>
          </p:cNvPr>
          <p:cNvSpPr>
            <a:spLocks noGrp="1"/>
          </p:cNvSpPr>
          <p:nvPr>
            <p:ph type="pic" sz="quarter" idx="22"/>
          </p:nvPr>
        </p:nvSpPr>
        <p:spPr>
          <a:xfrm>
            <a:off x="3696701" y="1288487"/>
            <a:ext cx="2555678" cy="3691137"/>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id="{AC63FC5A-402B-328F-2AD6-13A451FFD2F6}"/>
              </a:ext>
            </a:extLst>
          </p:cNvPr>
          <p:cNvSpPr>
            <a:spLocks noGrp="1"/>
          </p:cNvSpPr>
          <p:nvPr>
            <p:ph type="pic" sz="quarter" idx="23"/>
          </p:nvPr>
        </p:nvSpPr>
        <p:spPr>
          <a:xfrm>
            <a:off x="6399506" y="1288487"/>
            <a:ext cx="2555678" cy="3691137"/>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id="{DF26EEDC-8832-421D-9DB7-BCF54FE6D9B7}"/>
              </a:ext>
            </a:extLst>
          </p:cNvPr>
          <p:cNvSpPr>
            <a:spLocks noGrp="1"/>
          </p:cNvSpPr>
          <p:nvPr>
            <p:ph type="pic" sz="quarter" idx="24"/>
          </p:nvPr>
        </p:nvSpPr>
        <p:spPr>
          <a:xfrm>
            <a:off x="9102312" y="1288487"/>
            <a:ext cx="2555678" cy="3691137"/>
          </a:xfrm>
        </p:spPr>
        <p:txBody>
          <a:bodyPr>
            <a:normAutofit/>
          </a:bodyPr>
          <a:lstStyle>
            <a:lvl1pPr>
              <a:defRPr sz="1000">
                <a:solidFill>
                  <a:schemeClr val="tx1"/>
                </a:solidFill>
              </a:defRPr>
            </a:lvl1pPr>
          </a:lstStyle>
          <a:p>
            <a:endParaRPr lang="en-GB"/>
          </a:p>
        </p:txBody>
      </p:sp>
      <p:sp>
        <p:nvSpPr>
          <p:cNvPr id="3" name="Google Shape;22;p26">
            <a:extLst>
              <a:ext uri="{FF2B5EF4-FFF2-40B4-BE49-F238E27FC236}">
                <a16:creationId xmlns:a16="http://schemas.microsoft.com/office/drawing/2014/main" id="{77141DC7-BA74-FA54-C25B-394DA004F204}"/>
              </a:ext>
            </a:extLst>
          </p:cNvPr>
          <p:cNvSpPr txBox="1">
            <a:spLocks noGrp="1"/>
          </p:cNvSpPr>
          <p:nvPr>
            <p:ph type="ftr" idx="3"/>
          </p:nvPr>
        </p:nvSpPr>
        <p:spPr>
          <a:xfrm>
            <a:off x="9562035"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9" name="Google Shape;18;p26">
            <a:extLst>
              <a:ext uri="{FF2B5EF4-FFF2-40B4-BE49-F238E27FC236}">
                <a16:creationId xmlns:a16="http://schemas.microsoft.com/office/drawing/2014/main" id="{1CD3AB12-AD83-360C-FFFB-1288B30761B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896110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id="{C9FB924E-3FC3-7113-EE69-F976405F959F}"/>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4D8E7F14-9C0A-3B96-68E4-98A22A03751D}"/>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671496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Content with Subtitle 2">
    <p:bg>
      <p:bgPr>
        <a:solidFill>
          <a:schemeClr val="bg1"/>
        </a:solidFill>
        <a:effectLst/>
      </p:bgPr>
    </p:bg>
    <p:spTree>
      <p:nvGrpSpPr>
        <p:cNvPr id="1" name=""/>
        <p:cNvGrpSpPr/>
        <p:nvPr/>
      </p:nvGrpSpPr>
      <p:grpSpPr>
        <a:xfrm>
          <a:off x="0" y="0"/>
          <a:ext cx="0" cy="0"/>
          <a:chOff x="0" y="0"/>
          <a:chExt cx="0" cy="0"/>
        </a:xfrm>
      </p:grpSpPr>
      <p:sp>
        <p:nvSpPr>
          <p:cNvPr id="7" name="Text Placeholder 29">
            <a:extLst>
              <a:ext uri="{FF2B5EF4-FFF2-40B4-BE49-F238E27FC236}">
                <a16:creationId xmlns:a16="http://schemas.microsoft.com/office/drawing/2014/main" id="{3AA61CA9-2BE2-2D06-EFB2-9DD29718F0A3}"/>
              </a:ext>
            </a:extLst>
          </p:cNvPr>
          <p:cNvSpPr>
            <a:spLocks noGrp="1"/>
          </p:cNvSpPr>
          <p:nvPr>
            <p:ph type="body" sz="quarter" idx="22"/>
          </p:nvPr>
        </p:nvSpPr>
        <p:spPr>
          <a:xfrm>
            <a:off x="3693028"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Google Shape;24;p26">
            <a:extLst>
              <a:ext uri="{FF2B5EF4-FFF2-40B4-BE49-F238E27FC236}">
                <a16:creationId xmlns:a16="http://schemas.microsoft.com/office/drawing/2014/main" id="{6B6C8047-0491-9C29-C47A-B6FD3FB089CD}"/>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 name="Text Placeholder 29">
            <a:extLst>
              <a:ext uri="{FF2B5EF4-FFF2-40B4-BE49-F238E27FC236}">
                <a16:creationId xmlns:a16="http://schemas.microsoft.com/office/drawing/2014/main" id="{C058A599-7521-1D71-1E08-22071D540686}"/>
              </a:ext>
            </a:extLst>
          </p:cNvPr>
          <p:cNvSpPr>
            <a:spLocks noGrp="1"/>
          </p:cNvSpPr>
          <p:nvPr>
            <p:ph type="body" sz="quarter" idx="17"/>
          </p:nvPr>
        </p:nvSpPr>
        <p:spPr>
          <a:xfrm>
            <a:off x="993896"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id="{FACF5EA3-536E-0471-A9D0-F110C4ED1A7B}"/>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id="{E11DD705-ACC2-9E51-BCC3-79A140DF1F2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8" name="Text Placeholder 29">
            <a:extLst>
              <a:ext uri="{FF2B5EF4-FFF2-40B4-BE49-F238E27FC236}">
                <a16:creationId xmlns:a16="http://schemas.microsoft.com/office/drawing/2014/main" id="{DC442611-3D6A-330A-C05C-6AFF629C665A}"/>
              </a:ext>
            </a:extLst>
          </p:cNvPr>
          <p:cNvSpPr>
            <a:spLocks noGrp="1"/>
          </p:cNvSpPr>
          <p:nvPr>
            <p:ph type="body" sz="quarter" idx="23"/>
          </p:nvPr>
        </p:nvSpPr>
        <p:spPr>
          <a:xfrm>
            <a:off x="9091293"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E30FCCAB-5945-B145-6A8F-4B81A61F068B}"/>
              </a:ext>
            </a:extLst>
          </p:cNvPr>
          <p:cNvSpPr>
            <a:spLocks noGrp="1"/>
          </p:cNvSpPr>
          <p:nvPr>
            <p:ph type="body" sz="quarter" idx="24"/>
          </p:nvPr>
        </p:nvSpPr>
        <p:spPr>
          <a:xfrm>
            <a:off x="6392161"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Tree>
    <p:extLst>
      <p:ext uri="{BB962C8B-B14F-4D97-AF65-F5344CB8AC3E}">
        <p14:creationId xmlns:p14="http://schemas.microsoft.com/office/powerpoint/2010/main" val="2618705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Object Box">
    <p:spTree>
      <p:nvGrpSpPr>
        <p:cNvPr id="1" name=""/>
        <p:cNvGrpSpPr/>
        <p:nvPr/>
      </p:nvGrpSpPr>
      <p:grpSpPr>
        <a:xfrm>
          <a:off x="0" y="0"/>
          <a:ext cx="0" cy="0"/>
          <a:chOff x="0" y="0"/>
          <a:chExt cx="0" cy="0"/>
        </a:xfrm>
      </p:grpSpPr>
      <p:sp>
        <p:nvSpPr>
          <p:cNvPr id="3" name="Google Shape;24;p26">
            <a:extLst>
              <a:ext uri="{FF2B5EF4-FFF2-40B4-BE49-F238E27FC236}">
                <a16:creationId xmlns:a16="http://schemas.microsoft.com/office/drawing/2014/main" id="{52C9C0D3-8DC3-41FC-E41A-697E9048B58D}"/>
              </a:ext>
            </a:extLst>
          </p:cNvPr>
          <p:cNvSpPr txBox="1">
            <a:spLocks noGrp="1"/>
          </p:cNvSpPr>
          <p:nvPr>
            <p:ph type="body" idx="2" hasCustomPrompt="1"/>
          </p:nvPr>
        </p:nvSpPr>
        <p:spPr>
          <a:xfrm>
            <a:off x="993896" y="1085261"/>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tx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4" name="Text Placeholder 29">
            <a:extLst>
              <a:ext uri="{FF2B5EF4-FFF2-40B4-BE49-F238E27FC236}">
                <a16:creationId xmlns:a16="http://schemas.microsoft.com/office/drawing/2014/main" id="{E615A253-5B1E-9AB4-D135-0130D8C50288}"/>
              </a:ext>
            </a:extLst>
          </p:cNvPr>
          <p:cNvSpPr>
            <a:spLocks noGrp="1"/>
          </p:cNvSpPr>
          <p:nvPr>
            <p:ph type="body" sz="quarter" idx="12"/>
          </p:nvPr>
        </p:nvSpPr>
        <p:spPr>
          <a:xfrm>
            <a:off x="993895"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29">
            <a:extLst>
              <a:ext uri="{FF2B5EF4-FFF2-40B4-BE49-F238E27FC236}">
                <a16:creationId xmlns:a16="http://schemas.microsoft.com/office/drawing/2014/main" id="{F0E2F280-E6EB-5C71-2F3F-12C955E1A4AF}"/>
              </a:ext>
            </a:extLst>
          </p:cNvPr>
          <p:cNvSpPr>
            <a:spLocks noGrp="1"/>
          </p:cNvSpPr>
          <p:nvPr>
            <p:ph type="body" sz="quarter" idx="15"/>
          </p:nvPr>
        </p:nvSpPr>
        <p:spPr>
          <a:xfrm>
            <a:off x="6096000"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Google Shape;22;p26">
            <a:extLst>
              <a:ext uri="{FF2B5EF4-FFF2-40B4-BE49-F238E27FC236}">
                <a16:creationId xmlns:a16="http://schemas.microsoft.com/office/drawing/2014/main" id="{0E05869E-EB3E-6E95-2C03-799E1759E05F}"/>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10" name="Google Shape;18;p26">
            <a:extLst>
              <a:ext uri="{FF2B5EF4-FFF2-40B4-BE49-F238E27FC236}">
                <a16:creationId xmlns:a16="http://schemas.microsoft.com/office/drawing/2014/main" id="{8B3A4F18-670E-635A-0CCD-8B27F72D6D4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268498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hank you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F8BCBBF0-E111-F024-4228-62A396116D4A}"/>
              </a:ext>
            </a:extLst>
          </p:cNvPr>
          <p:cNvSpPr>
            <a:spLocks noGrp="1"/>
          </p:cNvSpPr>
          <p:nvPr>
            <p:ph type="pic" sz="quarter" idx="10"/>
          </p:nvPr>
        </p:nvSpPr>
        <p:spPr>
          <a:xfrm>
            <a:off x="0" y="-1"/>
            <a:ext cx="12190413" cy="6858001"/>
          </a:xfrm>
        </p:spPr>
        <p:txBody>
          <a:bodyPr/>
          <a:lstStyle/>
          <a:p>
            <a:endParaRPr lang="en-IN"/>
          </a:p>
        </p:txBody>
      </p:sp>
      <p:sp>
        <p:nvSpPr>
          <p:cNvPr id="10" name="Google Shape;41;p28">
            <a:extLst>
              <a:ext uri="{FF2B5EF4-FFF2-40B4-BE49-F238E27FC236}">
                <a16:creationId xmlns:a16="http://schemas.microsoft.com/office/drawing/2014/main"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sp>
        <p:nvSpPr>
          <p:cNvPr id="3" name="Google Shape;22;p26">
            <a:extLst>
              <a:ext uri="{FF2B5EF4-FFF2-40B4-BE49-F238E27FC236}">
                <a16:creationId xmlns:a16="http://schemas.microsoft.com/office/drawing/2014/main" id="{856A676F-3E51-6AED-EE05-71BA38E63DC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solidFill>
                  <a:schemeClr val="bg1">
                    <a:alpha val="50000"/>
                  </a:schemeClr>
                </a:solidFill>
              </a:rPr>
              <a:t>© 2025 Copyright Genpact. All Rights Reserved.</a:t>
            </a:r>
          </a:p>
        </p:txBody>
      </p:sp>
      <p:pic>
        <p:nvPicPr>
          <p:cNvPr id="13" name="Picture 12" descr="A logo with white text&#10;&#10;Description automatically generated">
            <a:extLst>
              <a:ext uri="{FF2B5EF4-FFF2-40B4-BE49-F238E27FC236}">
                <a16:creationId xmlns:a16="http://schemas.microsoft.com/office/drawing/2014/main" id="{4CD2F015-6671-BB1E-08B5-3E9A224E3554}"/>
              </a:ext>
            </a:extLst>
          </p:cNvPr>
          <p:cNvPicPr>
            <a:picLocks noChangeAspect="1"/>
          </p:cNvPicPr>
          <p:nvPr userDrawn="1"/>
        </p:nvPicPr>
        <p:blipFill>
          <a:blip r:embed="rId2"/>
          <a:stretch>
            <a:fillRect/>
          </a:stretch>
        </p:blipFill>
        <p:spPr>
          <a:xfrm>
            <a:off x="6242049" y="2152270"/>
            <a:ext cx="4869997" cy="2553458"/>
          </a:xfrm>
          <a:prstGeom prst="rect">
            <a:avLst/>
          </a:prstGeom>
        </p:spPr>
      </p:pic>
    </p:spTree>
    <p:extLst>
      <p:ext uri="{BB962C8B-B14F-4D97-AF65-F5344CB8AC3E}">
        <p14:creationId xmlns:p14="http://schemas.microsoft.com/office/powerpoint/2010/main" val="2716785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31C43D78-E981-9982-64C3-F187938C776F}"/>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65384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5D15AF2D-C12D-449E-D174-0D5AE6887B6E}"/>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DFA86F58-FA53-A9B5-9057-25AB9A16D3D3}"/>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805583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48A3CC8-FE84-B70A-CD42-AD9C544ACBC3}"/>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1F72401B-92E5-25AE-3FEA-BB711A0C570C}"/>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252286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3" name="Picture Placeholder 7">
            <a:extLst>
              <a:ext uri="{FF2B5EF4-FFF2-40B4-BE49-F238E27FC236}">
                <a16:creationId xmlns:a16="http://schemas.microsoft.com/office/drawing/2014/main" id="{B862E0FE-4F87-5684-E32E-370D3CF9A849}"/>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8F8ABE9E-B85C-7854-0B7D-FD84CA7D1DC2}"/>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419917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834BEFB-5FF2-A9F0-0A31-E5E8DFDC3B2C}"/>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id="{3484EDBC-1EE3-09B7-D98C-A5145060C1C2}"/>
              </a:ext>
            </a:extLst>
          </p:cNvPr>
          <p:cNvCxnSpPr>
            <a:cxnSpLocks/>
          </p:cNvCxnSpPr>
          <p:nvPr userDrawn="1"/>
        </p:nvCxnSpPr>
        <p:spPr>
          <a:xfrm>
            <a:off x="910210" y="4109292"/>
            <a:ext cx="10725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dirty="0"/>
              <a:t>Title Slide</a:t>
            </a:r>
            <a:endParaRPr dirty="0"/>
          </a:p>
        </p:txBody>
      </p:sp>
      <p:sp>
        <p:nvSpPr>
          <p:cNvPr id="17" name="Google Shape;24;p26">
            <a:extLst>
              <a:ext uri="{FF2B5EF4-FFF2-40B4-BE49-F238E27FC236}">
                <a16:creationId xmlns:a16="http://schemas.microsoft.com/office/drawing/2014/main"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Picture Placeholder 7">
            <a:extLst>
              <a:ext uri="{FF2B5EF4-FFF2-40B4-BE49-F238E27FC236}">
                <a16:creationId xmlns:a16="http://schemas.microsoft.com/office/drawing/2014/main" id="{33519E47-27F9-92BD-E8C8-F04F740E82A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4277247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4FC512E5-9F1F-7A0D-7A71-51A402E2842E}"/>
              </a:ext>
            </a:extLst>
          </p:cNvPr>
          <p:cNvSpPr>
            <a:spLocks noGrp="1"/>
          </p:cNvSpPr>
          <p:nvPr>
            <p:ph type="pic" sz="quarter" idx="10"/>
          </p:nvPr>
        </p:nvSpPr>
        <p:spPr>
          <a:xfrm>
            <a:off x="6096000" y="0"/>
            <a:ext cx="6096000" cy="6858000"/>
          </a:xfrm>
        </p:spPr>
        <p:txBody>
          <a:bodyPr/>
          <a:lstStyle/>
          <a:p>
            <a:endParaRPr lang="en-IN"/>
          </a:p>
        </p:txBody>
      </p:sp>
      <p:sp>
        <p:nvSpPr>
          <p:cNvPr id="3" name="Rectangle 2">
            <a:extLst>
              <a:ext uri="{FF2B5EF4-FFF2-40B4-BE49-F238E27FC236}">
                <a16:creationId xmlns:a16="http://schemas.microsoft.com/office/drawing/2014/main"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id="{64A1C97A-8611-4A24-A3B9-7CA7D0758DB3}"/>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4" name="Google Shape;21;p33">
            <a:extLst>
              <a:ext uri="{FF2B5EF4-FFF2-40B4-BE49-F238E27FC236}">
                <a16:creationId xmlns:a16="http://schemas.microsoft.com/office/drawing/2014/main" id="{1074D97E-DB98-E915-569A-5882E1EC4C63}"/>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20649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EAD8CB-D455-2662-BBB4-E9B5D7001FCF}"/>
              </a:ext>
            </a:extLst>
          </p:cNvPr>
          <p:cNvPicPr>
            <a:picLocks noChangeAspect="1"/>
          </p:cNvPicPr>
          <p:nvPr userDrawn="1"/>
        </p:nvPicPr>
        <p:blipFill>
          <a:blip r:embed="rId2"/>
          <a:srcRect l="4" r="4"/>
          <a:stretch/>
        </p:blipFill>
        <p:spPr>
          <a:xfrm>
            <a:off x="0" y="0"/>
            <a:ext cx="12191096" cy="6858000"/>
          </a:xfrm>
          <a:prstGeom prst="rect">
            <a:avLst/>
          </a:prstGeom>
        </p:spPr>
      </p:pic>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087F327E-CDFE-0DEE-1BA5-9E557FB7A56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008587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EAD8CB-D455-2662-BBB4-E9B5D7001FCF}"/>
              </a:ext>
            </a:extLst>
          </p:cNvPr>
          <p:cNvPicPr>
            <a:picLocks noChangeAspect="1"/>
          </p:cNvPicPr>
          <p:nvPr userDrawn="1"/>
        </p:nvPicPr>
        <p:blipFill>
          <a:blip r:embed="rId2"/>
          <a:srcRect t="7809" b="7809"/>
          <a:stretch/>
        </p:blipFill>
        <p:spPr>
          <a:xfrm>
            <a:off x="0" y="0"/>
            <a:ext cx="12191096" cy="6858000"/>
          </a:xfrm>
          <a:prstGeom prst="rect">
            <a:avLst/>
          </a:prstGeom>
        </p:spPr>
      </p:pic>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BD39DD8A-3B70-EB34-3807-A366E3F6C333}"/>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8B84CB6C-EECB-529B-5C65-77DC70C2D011}"/>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131FB752-B635-034C-01EE-E8B6CEABD12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24D1AB1E-5BA0-6186-434B-4A09EE3372BE}"/>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id="{AEDD464E-5326-DE26-9A86-9A86E745AF01}"/>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3353875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id="{A609A96A-8F24-9528-E836-E7DDD980E1D8}"/>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914739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1171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bg>
      <p:bgPr>
        <a:solidFill>
          <a:schemeClr val="tx1"/>
        </a:solidFill>
        <a:effectLst/>
      </p:bgPr>
    </p:bg>
    <p:spTree>
      <p:nvGrpSpPr>
        <p:cNvPr id="1" name=""/>
        <p:cNvGrpSpPr/>
        <p:nvPr/>
      </p:nvGrpSpPr>
      <p:grpSpPr>
        <a:xfrm>
          <a:off x="0" y="0"/>
          <a:ext cx="0" cy="0"/>
          <a:chOff x="0" y="0"/>
          <a:chExt cx="0" cy="0"/>
        </a:xfrm>
      </p:grpSpPr>
      <p:sp>
        <p:nvSpPr>
          <p:cNvPr id="22" name="Freeform: Shape 130">
            <a:extLst>
              <a:ext uri="{FF2B5EF4-FFF2-40B4-BE49-F238E27FC236}">
                <a16:creationId xmlns:a16="http://schemas.microsoft.com/office/drawing/2014/main" id="{1AE08231-E7A9-B698-87FD-3D8BAE74AFE9}"/>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bg1"/>
              </a:solidFill>
            </a:endParaRPr>
          </a:p>
        </p:txBody>
      </p:sp>
      <p:sp>
        <p:nvSpPr>
          <p:cNvPr id="6" name="Oval 5">
            <a:extLst>
              <a:ext uri="{FF2B5EF4-FFF2-40B4-BE49-F238E27FC236}">
                <a16:creationId xmlns:a16="http://schemas.microsoft.com/office/drawing/2014/main" id="{C4540FB7-5140-7DB6-6276-4F65AF568836}"/>
              </a:ext>
            </a:extLst>
          </p:cNvPr>
          <p:cNvSpPr/>
          <p:nvPr userDrawn="1"/>
        </p:nvSpPr>
        <p:spPr>
          <a:xfrm>
            <a:off x="1177989" y="509370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Freeform: Shape 125">
            <a:extLst>
              <a:ext uri="{FF2B5EF4-FFF2-40B4-BE49-F238E27FC236}">
                <a16:creationId xmlns:a16="http://schemas.microsoft.com/office/drawing/2014/main" id="{4FC9E0BD-5425-2F56-7138-C4D3125D947F}"/>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5" name="Oval 4">
            <a:extLst>
              <a:ext uri="{FF2B5EF4-FFF2-40B4-BE49-F238E27FC236}">
                <a16:creationId xmlns:a16="http://schemas.microsoft.com/office/drawing/2014/main" id="{2DE8857D-DC9F-9690-3147-6F0A0FEE3D5F}"/>
              </a:ext>
            </a:extLst>
          </p:cNvPr>
          <p:cNvSpPr/>
          <p:nvPr userDrawn="1"/>
        </p:nvSpPr>
        <p:spPr>
          <a:xfrm>
            <a:off x="1177989" y="3323780"/>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reeform: Shape 100">
            <a:extLst>
              <a:ext uri="{FF2B5EF4-FFF2-40B4-BE49-F238E27FC236}">
                <a16:creationId xmlns:a16="http://schemas.microsoft.com/office/drawing/2014/main" id="{87A42313-743C-B14F-7C95-096F6A139962}"/>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4" name="Oval 3">
            <a:extLst>
              <a:ext uri="{FF2B5EF4-FFF2-40B4-BE49-F238E27FC236}">
                <a16:creationId xmlns:a16="http://schemas.microsoft.com/office/drawing/2014/main" id="{3B5DCD89-F093-74BF-F703-435662D30530}"/>
              </a:ext>
            </a:extLst>
          </p:cNvPr>
          <p:cNvSpPr/>
          <p:nvPr userDrawn="1"/>
        </p:nvSpPr>
        <p:spPr>
          <a:xfrm>
            <a:off x="1192979" y="160386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3BCCADD6-476E-2605-EFDA-DA987E981A7D}"/>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2" name="Oval 11">
            <a:extLst>
              <a:ext uri="{FF2B5EF4-FFF2-40B4-BE49-F238E27FC236}">
                <a16:creationId xmlns:a16="http://schemas.microsoft.com/office/drawing/2014/main" id="{8B32AF04-3F40-C0BD-A45E-4C5A3756E840}"/>
              </a:ext>
            </a:extLst>
          </p:cNvPr>
          <p:cNvSpPr/>
          <p:nvPr userDrawn="1"/>
        </p:nvSpPr>
        <p:spPr>
          <a:xfrm>
            <a:off x="1303770" y="1710255"/>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13" name="Graphic 12">
            <a:hlinkClick r:id="" action="ppaction://noaction"/>
            <a:extLst>
              <a:ext uri="{FF2B5EF4-FFF2-40B4-BE49-F238E27FC236}">
                <a16:creationId xmlns:a16="http://schemas.microsoft.com/office/drawing/2014/main" id="{93145C6A-5E9D-4853-194B-6E4E162A5F8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02111" y="1892825"/>
            <a:ext cx="231671" cy="247834"/>
          </a:xfrm>
          <a:prstGeom prst="rect">
            <a:avLst/>
          </a:prstGeom>
        </p:spPr>
      </p:pic>
      <p:sp>
        <p:nvSpPr>
          <p:cNvPr id="16" name="Oval 15">
            <a:extLst>
              <a:ext uri="{FF2B5EF4-FFF2-40B4-BE49-F238E27FC236}">
                <a16:creationId xmlns:a16="http://schemas.microsoft.com/office/drawing/2014/main" id="{1A04598C-A9DC-4327-4434-AC330CC5E90B}"/>
              </a:ext>
            </a:extLst>
          </p:cNvPr>
          <p:cNvSpPr/>
          <p:nvPr userDrawn="1"/>
        </p:nvSpPr>
        <p:spPr>
          <a:xfrm>
            <a:off x="1309871" y="344267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p>
        </p:txBody>
      </p:sp>
      <p:pic>
        <p:nvPicPr>
          <p:cNvPr id="17" name="Graphic 16">
            <a:hlinkClick r:id="" action="ppaction://noaction"/>
            <a:extLst>
              <a:ext uri="{FF2B5EF4-FFF2-40B4-BE49-F238E27FC236}">
                <a16:creationId xmlns:a16="http://schemas.microsoft.com/office/drawing/2014/main" id="{C29152DF-CA6A-2D2B-F259-D361722B81E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95529" y="3616380"/>
            <a:ext cx="231671" cy="247834"/>
          </a:xfrm>
          <a:prstGeom prst="rect">
            <a:avLst/>
          </a:prstGeom>
        </p:spPr>
      </p:pic>
      <p:sp>
        <p:nvSpPr>
          <p:cNvPr id="20" name="Oval 19">
            <a:extLst>
              <a:ext uri="{FF2B5EF4-FFF2-40B4-BE49-F238E27FC236}">
                <a16:creationId xmlns:a16="http://schemas.microsoft.com/office/drawing/2014/main" id="{60CF9DA6-B8E4-4221-3133-F7B2CC632302}"/>
              </a:ext>
            </a:extLst>
          </p:cNvPr>
          <p:cNvSpPr/>
          <p:nvPr userDrawn="1"/>
        </p:nvSpPr>
        <p:spPr>
          <a:xfrm>
            <a:off x="1302288" y="520449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21" name="Graphic 20">
            <a:hlinkClick r:id="" action="ppaction://noaction"/>
            <a:extLst>
              <a:ext uri="{FF2B5EF4-FFF2-40B4-BE49-F238E27FC236}">
                <a16:creationId xmlns:a16="http://schemas.microsoft.com/office/drawing/2014/main" id="{4B2A357D-F5EC-7453-C3A1-EA3C8787BF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75032" y="5368578"/>
            <a:ext cx="231671" cy="247834"/>
          </a:xfrm>
          <a:prstGeom prst="rect">
            <a:avLst/>
          </a:prstGeom>
        </p:spPr>
      </p:pic>
      <p:sp>
        <p:nvSpPr>
          <p:cNvPr id="24" name="Text Placeholder 29">
            <a:extLst>
              <a:ext uri="{FF2B5EF4-FFF2-40B4-BE49-F238E27FC236}">
                <a16:creationId xmlns:a16="http://schemas.microsoft.com/office/drawing/2014/main" id="{057B2D8C-62F7-5A8A-92CC-A7405C59D4AB}"/>
              </a:ext>
            </a:extLst>
          </p:cNvPr>
          <p:cNvSpPr>
            <a:spLocks noGrp="1"/>
          </p:cNvSpPr>
          <p:nvPr>
            <p:ph type="body" sz="quarter" idx="12" hasCustomPrompt="1"/>
          </p:nvPr>
        </p:nvSpPr>
        <p:spPr>
          <a:xfrm>
            <a:off x="2195044" y="152906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6"/>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6"/>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6"/>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text </a:t>
            </a:r>
          </a:p>
        </p:txBody>
      </p:sp>
      <p:sp>
        <p:nvSpPr>
          <p:cNvPr id="25" name="Text Placeholder 29">
            <a:extLst>
              <a:ext uri="{FF2B5EF4-FFF2-40B4-BE49-F238E27FC236}">
                <a16:creationId xmlns:a16="http://schemas.microsoft.com/office/drawing/2014/main" id="{D8C0B993-9DED-9630-67DF-8F48A3093D4B}"/>
              </a:ext>
            </a:extLst>
          </p:cNvPr>
          <p:cNvSpPr>
            <a:spLocks noGrp="1"/>
          </p:cNvSpPr>
          <p:nvPr>
            <p:ph type="body" sz="quarter" idx="13" hasCustomPrompt="1"/>
          </p:nvPr>
        </p:nvSpPr>
        <p:spPr>
          <a:xfrm>
            <a:off x="2195044" y="3268980"/>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6"/>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6"/>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6"/>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06CB1E66-CA9D-7976-8B76-220E43E15026}"/>
              </a:ext>
            </a:extLst>
          </p:cNvPr>
          <p:cNvSpPr>
            <a:spLocks noGrp="1"/>
          </p:cNvSpPr>
          <p:nvPr>
            <p:ph type="body" sz="quarter" idx="14" hasCustomPrompt="1"/>
          </p:nvPr>
        </p:nvSpPr>
        <p:spPr>
          <a:xfrm>
            <a:off x="2195044" y="501890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6"/>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6"/>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6"/>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2903C06C-12D7-2881-E21D-78E85C970D26}"/>
              </a:ext>
            </a:extLst>
          </p:cNvPr>
          <p:cNvSpPr>
            <a:spLocks noGrp="1"/>
          </p:cNvSpPr>
          <p:nvPr>
            <p:ph type="body" sz="quarter" idx="25" hasCustomPrompt="1"/>
          </p:nvPr>
        </p:nvSpPr>
        <p:spPr>
          <a:xfrm>
            <a:off x="5538611" y="1356361"/>
            <a:ext cx="6095414" cy="4936890"/>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6"/>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6"/>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6"/>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184602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id="{EF0346D1-3BDE-9799-56E0-C2451190C7AA}"/>
              </a:ext>
            </a:extLst>
          </p:cNvPr>
          <p:cNvCxnSpPr/>
          <p:nvPr userDrawn="1"/>
        </p:nvCxnSpPr>
        <p:spPr>
          <a:xfrm>
            <a:off x="2375210"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id="{76D3A2C9-466A-0FEC-D743-3EAC16DD87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id="{7E47DAF2-8DDC-06BF-8FB7-0928061FB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id="{1BDF681B-0D53-63D4-8D65-AA99732F5A12}"/>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302271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Graphic 3">
            <a:extLst>
              <a:ext uri="{FF2B5EF4-FFF2-40B4-BE49-F238E27FC236}">
                <a16:creationId xmlns:a16="http://schemas.microsoft.com/office/drawing/2014/main" id="{46047695-D2A7-8CC8-6237-AB6999393F4C}"/>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478124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3" name="Text Placeholder 29">
            <a:extLst>
              <a:ext uri="{FF2B5EF4-FFF2-40B4-BE49-F238E27FC236}">
                <a16:creationId xmlns:a16="http://schemas.microsoft.com/office/drawing/2014/main" id="{A20BA513-AB44-FBCE-331C-59FEF272E254}"/>
              </a:ext>
            </a:extLst>
          </p:cNvPr>
          <p:cNvSpPr>
            <a:spLocks noGrp="1"/>
          </p:cNvSpPr>
          <p:nvPr>
            <p:ph type="body" sz="quarter" idx="12"/>
          </p:nvPr>
        </p:nvSpPr>
        <p:spPr>
          <a:xfrm>
            <a:off x="9938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A4D511F8-0DC1-91AC-E66E-7AFA42FDE4D1}"/>
              </a:ext>
            </a:extLst>
          </p:cNvPr>
          <p:cNvSpPr>
            <a:spLocks noGrp="1"/>
          </p:cNvSpPr>
          <p:nvPr>
            <p:ph type="body" sz="quarter" idx="24"/>
          </p:nvPr>
        </p:nvSpPr>
        <p:spPr>
          <a:xfrm>
            <a:off x="46514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6A8CF9EB-86D8-442F-E830-B539DD32C222}"/>
              </a:ext>
            </a:extLst>
          </p:cNvPr>
          <p:cNvSpPr>
            <a:spLocks noGrp="1"/>
          </p:cNvSpPr>
          <p:nvPr>
            <p:ph type="body" sz="quarter" idx="26"/>
          </p:nvPr>
        </p:nvSpPr>
        <p:spPr>
          <a:xfrm>
            <a:off x="8300367"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6" name="Text Placeholder 29">
            <a:extLst>
              <a:ext uri="{FF2B5EF4-FFF2-40B4-BE49-F238E27FC236}">
                <a16:creationId xmlns:a16="http://schemas.microsoft.com/office/drawing/2014/main"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068737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CC7ED2-4130-8BAA-9526-2D8799302F49}"/>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874288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8" name="Picture Placeholder 7">
            <a:extLst>
              <a:ext uri="{FF2B5EF4-FFF2-40B4-BE49-F238E27FC236}">
                <a16:creationId xmlns:a16="http://schemas.microsoft.com/office/drawing/2014/main" id="{AC849FFF-65F3-85CF-B3DF-624622CC1D1F}"/>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id="{33382448-C39A-B656-11E6-9701FDBADBBB}"/>
              </a:ext>
            </a:extLst>
          </p:cNvPr>
          <p:cNvSpPr txBox="1">
            <a:spLocks noGrp="1"/>
          </p:cNvSpPr>
          <p:nvPr>
            <p:ph type="title" hasCustomPrompt="1"/>
          </p:nvPr>
        </p:nvSpPr>
        <p:spPr>
          <a:xfrm>
            <a:off x="910209" y="2579967"/>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dirty="0">
                <a:solidFill>
                  <a:schemeClr val="bg1"/>
                </a:solidFill>
                <a:latin typeface="Funnel Sans" pitchFamily="2" charset="0"/>
                <a:sym typeface="Georgia"/>
              </a:rPr>
              <a:t>Title Slide</a:t>
            </a:r>
            <a:endParaRPr dirty="0"/>
          </a:p>
        </p:txBody>
      </p:sp>
      <p:sp>
        <p:nvSpPr>
          <p:cNvPr id="19" name="Google Shape;24;p26">
            <a:extLst>
              <a:ext uri="{FF2B5EF4-FFF2-40B4-BE49-F238E27FC236}">
                <a16:creationId xmlns:a16="http://schemas.microsoft.com/office/drawing/2014/main" id="{86079E78-6613-8F8B-B6B7-3D6721D2337B}"/>
              </a:ext>
            </a:extLst>
          </p:cNvPr>
          <p:cNvSpPr txBox="1">
            <a:spLocks noGrp="1"/>
          </p:cNvSpPr>
          <p:nvPr>
            <p:ph type="body" idx="2" hasCustomPrompt="1"/>
          </p:nvPr>
        </p:nvSpPr>
        <p:spPr>
          <a:xfrm>
            <a:off x="918332" y="4484154"/>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id="{38A4BBA9-B6E8-ABC3-1C84-53EE89568FDE}"/>
              </a:ext>
            </a:extLst>
          </p:cNvPr>
          <p:cNvCxnSpPr>
            <a:cxnSpLocks/>
          </p:cNvCxnSpPr>
          <p:nvPr userDrawn="1"/>
        </p:nvCxnSpPr>
        <p:spPr>
          <a:xfrm>
            <a:off x="910210" y="4385336"/>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304044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id="{10440387-C8FB-18F4-A9CA-3C92F607A95D}"/>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934248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id="{C9FB924E-3FC3-7113-EE69-F976405F959F}"/>
              </a:ext>
            </a:extLst>
          </p:cNvPr>
          <p:cNvPicPr>
            <a:picLocks noChangeAspect="1"/>
          </p:cNvPicPr>
          <p:nvPr userDrawn="1"/>
        </p:nvPicPr>
        <p:blipFill>
          <a:blip r:embed="rId3">
            <a:extLst>
              <a:ext uri="{96DAC541-7B7A-43D3-8B79-37D633B846F1}">
                <asvg:svgBlip xmlns:asvg="http://schemas.microsoft.com/office/drawing/2016/SVG/main"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285290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hank you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529A0E-E969-288E-31D5-0C22520E5993}"/>
              </a:ext>
            </a:extLst>
          </p:cNvPr>
          <p:cNvPicPr>
            <a:picLocks noChangeAspect="1"/>
          </p:cNvPicPr>
          <p:nvPr userDrawn="1"/>
        </p:nvPicPr>
        <p:blipFill>
          <a:blip r:embed="rId2"/>
          <a:srcRect l="183" r="183"/>
          <a:stretch/>
        </p:blipFill>
        <p:spPr>
          <a:xfrm>
            <a:off x="0" y="0"/>
            <a:ext cx="12191096" cy="6858000"/>
          </a:xfrm>
          <a:prstGeom prst="rect">
            <a:avLst/>
          </a:prstGeom>
        </p:spPr>
      </p:pic>
      <p:sp>
        <p:nvSpPr>
          <p:cNvPr id="10" name="Google Shape;41;p28">
            <a:extLst>
              <a:ext uri="{FF2B5EF4-FFF2-40B4-BE49-F238E27FC236}">
                <a16:creationId xmlns:a16="http://schemas.microsoft.com/office/drawing/2014/main"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pic>
        <p:nvPicPr>
          <p:cNvPr id="13" name="Picture 12" descr="A logo with white text&#10;&#10;Description automatically generated">
            <a:extLst>
              <a:ext uri="{FF2B5EF4-FFF2-40B4-BE49-F238E27FC236}">
                <a16:creationId xmlns:a16="http://schemas.microsoft.com/office/drawing/2014/main" id="{4CD2F015-6671-BB1E-08B5-3E9A224E3554}"/>
              </a:ext>
            </a:extLst>
          </p:cNvPr>
          <p:cNvPicPr>
            <a:picLocks noChangeAspect="1"/>
          </p:cNvPicPr>
          <p:nvPr userDrawn="1"/>
        </p:nvPicPr>
        <p:blipFill>
          <a:blip r:embed="rId3"/>
          <a:stretch>
            <a:fillRect/>
          </a:stretch>
        </p:blipFill>
        <p:spPr>
          <a:xfrm>
            <a:off x="6242049" y="2152270"/>
            <a:ext cx="4869997" cy="2553458"/>
          </a:xfrm>
          <a:prstGeom prst="rect">
            <a:avLst/>
          </a:prstGeom>
        </p:spPr>
      </p:pic>
      <p:sp>
        <p:nvSpPr>
          <p:cNvPr id="2" name="Google Shape;22;p26">
            <a:extLst>
              <a:ext uri="{FF2B5EF4-FFF2-40B4-BE49-F238E27FC236}">
                <a16:creationId xmlns:a16="http://schemas.microsoft.com/office/drawing/2014/main" id="{EC762438-A7D8-B244-45FA-8A99D8A306F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1386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id="{64A1C97A-8611-4A24-A3B9-7CA7D0758DB3}"/>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0" name="Google Shape;21;p33">
            <a:extLst>
              <a:ext uri="{FF2B5EF4-FFF2-40B4-BE49-F238E27FC236}">
                <a16:creationId xmlns:a16="http://schemas.microsoft.com/office/drawing/2014/main" id="{4F1D0F46-507B-8710-6651-EFCE6B7CB61E}"/>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id="{F591AD48-8FBC-318B-49FA-FE9A73E20A0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58142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ACC8BE-A123-06A2-95AD-E271B3CF0798}"/>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17" name="Google Shape;24;p26">
            <a:extLst>
              <a:ext uri="{FF2B5EF4-FFF2-40B4-BE49-F238E27FC236}">
                <a16:creationId xmlns:a16="http://schemas.microsoft.com/office/drawing/2014/main" id="{571F4C8A-17D0-03EC-6FE5-68182450E9D0}"/>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18" name="Google Shape;24;p26">
            <a:extLst>
              <a:ext uri="{FF2B5EF4-FFF2-40B4-BE49-F238E27FC236}">
                <a16:creationId xmlns:a16="http://schemas.microsoft.com/office/drawing/2014/main" id="{7C2E7A43-14D0-2BEA-3CA6-EFC63FD46BC0}"/>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19" name="Google Shape;24;p26">
            <a:extLst>
              <a:ext uri="{FF2B5EF4-FFF2-40B4-BE49-F238E27FC236}">
                <a16:creationId xmlns:a16="http://schemas.microsoft.com/office/drawing/2014/main" id="{5531E261-A54F-5BF1-3194-2FAA774C4FD2}"/>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20" name="Google Shape;24;p26">
            <a:extLst>
              <a:ext uri="{FF2B5EF4-FFF2-40B4-BE49-F238E27FC236}">
                <a16:creationId xmlns:a16="http://schemas.microsoft.com/office/drawing/2014/main" id="{CA7BD352-7A1C-E13F-955C-68CD790D5CDB}"/>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21" name="Google Shape;24;p26">
            <a:extLst>
              <a:ext uri="{FF2B5EF4-FFF2-40B4-BE49-F238E27FC236}">
                <a16:creationId xmlns:a16="http://schemas.microsoft.com/office/drawing/2014/main" id="{7B8DDF4D-2608-54F6-C2D8-97AA4F078683}"/>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22" name="Google Shape;24;p26">
            <a:extLst>
              <a:ext uri="{FF2B5EF4-FFF2-40B4-BE49-F238E27FC236}">
                <a16:creationId xmlns:a16="http://schemas.microsoft.com/office/drawing/2014/main" id="{BFD52ACE-1943-F107-4F60-E869E751C393}"/>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5" name="Google Shape;18;p26">
            <a:extLst>
              <a:ext uri="{FF2B5EF4-FFF2-40B4-BE49-F238E27FC236}">
                <a16:creationId xmlns:a16="http://schemas.microsoft.com/office/drawing/2014/main" id="{F58EC344-CBD9-11BC-201D-E1E1D48364AF}"/>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pic>
        <p:nvPicPr>
          <p:cNvPr id="25" name="Graphic 24">
            <a:extLst>
              <a:ext uri="{FF2B5EF4-FFF2-40B4-BE49-F238E27FC236}">
                <a16:creationId xmlns:a16="http://schemas.microsoft.com/office/drawing/2014/main" id="{CAD70370-529C-AB08-D974-788D40274038}"/>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1" y="238990"/>
            <a:ext cx="572666" cy="629931"/>
          </a:xfrm>
          <a:prstGeom prst="rect">
            <a:avLst/>
          </a:prstGeom>
        </p:spPr>
      </p:pic>
      <p:sp>
        <p:nvSpPr>
          <p:cNvPr id="2" name="Google Shape;22;p26">
            <a:extLst>
              <a:ext uri="{FF2B5EF4-FFF2-40B4-BE49-F238E27FC236}">
                <a16:creationId xmlns:a16="http://schemas.microsoft.com/office/drawing/2014/main" id="{9A8133DD-84D2-D748-0ABC-BF6ED0DADA4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id="{FC1FB6F3-18DD-A2B2-69C1-9A8C82F7FFA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id="{C47BC8DF-0544-72F7-079D-7D37B6655FB2}"/>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83272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id="{4EF2AD72-C585-8DFC-D8C6-7C66CF850725}"/>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2454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782AB7-F991-DB56-558C-B246AABA84E3}"/>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14" name="Google Shape;41;p28">
            <a:extLst>
              <a:ext uri="{FF2B5EF4-FFF2-40B4-BE49-F238E27FC236}">
                <a16:creationId xmlns:a16="http://schemas.microsoft.com/office/drawing/2014/main" id="{E0A28E8E-74E7-8041-0258-301147A1B7AF}"/>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15" name="Google Shape;24;p26">
            <a:extLst>
              <a:ext uri="{FF2B5EF4-FFF2-40B4-BE49-F238E27FC236}">
                <a16:creationId xmlns:a16="http://schemas.microsoft.com/office/drawing/2014/main" id="{6A0C8B14-2FB7-5C89-EE4F-E5ABCD33044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16" name="Straight Connector 15">
            <a:extLst>
              <a:ext uri="{FF2B5EF4-FFF2-40B4-BE49-F238E27FC236}">
                <a16:creationId xmlns:a16="http://schemas.microsoft.com/office/drawing/2014/main" id="{996DFDB4-8792-0DBC-A28F-B978788E0872}"/>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id="{02322672-9E18-DF0D-FB66-4A5EF7EA94CD}"/>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7" name="Google Shape;21;p33">
            <a:extLst>
              <a:ext uri="{FF2B5EF4-FFF2-40B4-BE49-F238E27FC236}">
                <a16:creationId xmlns:a16="http://schemas.microsoft.com/office/drawing/2014/main" id="{1B33AA57-A469-D3D7-512B-6C47E0FF7CC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795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Break Slide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B73F427-C17E-4D6F-5482-048D53CC5F09}"/>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id="{DCCB0F4C-3F26-BA7E-616F-A197B95C390C}"/>
              </a:ext>
            </a:extLst>
          </p:cNvPr>
          <p:cNvPicPr>
            <a:picLocks noChangeAspect="1"/>
          </p:cNvPicPr>
          <p:nvPr userDrawn="1"/>
        </p:nvPicPr>
        <p:blipFill>
          <a:blip r:embed="rId2">
            <a:extLst>
              <a:ext uri="{96DAC541-7B7A-43D3-8B79-37D633B846F1}">
                <asvg:svgBlip xmlns:asvg="http://schemas.microsoft.com/office/drawing/2016/SVG/main"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id="{B1824BAF-E3BC-FBA5-DE07-555B0B0D068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id="{1464962D-83C2-E7E0-2178-08E7E3B6CD6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id="{09328822-9300-A4BD-ACAF-5720BD7EC96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id="{C7D9C8D9-D5F1-B8CB-545C-C5AD77328B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id="{84D80696-78E7-2436-F44C-882FFC1FBFD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81681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image" Target="../media/image3.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7.sv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6.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7" name="Graphic 6">
            <a:extLst>
              <a:ext uri="{FF2B5EF4-FFF2-40B4-BE49-F238E27FC236}">
                <a16:creationId xmlns:a16="http://schemas.microsoft.com/office/drawing/2014/main" id="{DFEB7F22-4A70-E54B-3A3E-143E726EEE28}"/>
              </a:ext>
            </a:extLst>
          </p:cNvPr>
          <p:cNvPicPr>
            <a:picLocks noChangeAspect="1"/>
          </p:cNvPicPr>
          <p:nvPr userDrawn="1"/>
        </p:nvPicPr>
        <p:blipFill>
          <a:blip r:embed="rId27">
            <a:extLst>
              <a:ext uri="{96DAC541-7B7A-43D3-8B79-37D633B846F1}">
                <asvg:svgBlip xmlns:asvg="http://schemas.microsoft.com/office/drawing/2016/SVG/main" r:embed="rId28"/>
              </a:ext>
            </a:extLst>
          </a:blip>
          <a:srcRect l="8134" t="14156" r="57486" b="13360"/>
          <a:stretch/>
        </p:blipFill>
        <p:spPr>
          <a:xfrm>
            <a:off x="211951" y="238990"/>
            <a:ext cx="572666" cy="629931"/>
          </a:xfrm>
          <a:prstGeom prst="rect">
            <a:avLst/>
          </a:prstGeom>
        </p:spPr>
      </p:pic>
      <p:sp>
        <p:nvSpPr>
          <p:cNvPr id="5" name="Google Shape;22;p26">
            <a:extLst>
              <a:ext uri="{FF2B5EF4-FFF2-40B4-BE49-F238E27FC236}">
                <a16:creationId xmlns:a16="http://schemas.microsoft.com/office/drawing/2014/main" id="{460F95E3-9554-37AD-D5D9-F95CE4E7582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800" b="0" i="0" u="none" strike="noStrike" cap="none">
                <a:solidFill>
                  <a:schemeClr val="tx1">
                    <a:alpha val="50000"/>
                  </a:schemeClr>
                </a:solidFill>
                <a:latin typeface="Funnel Sans" pitchFamily="2" charset="0"/>
                <a:cs typeface="Arial"/>
                <a:sym typeface="Arial"/>
              </a:rPr>
              <a:t>© 2025 Copyright Genpact. All Rights Reserved</a:t>
            </a:r>
            <a:r>
              <a:rPr lang="en-GB"/>
              <a:t>.</a:t>
            </a:r>
          </a:p>
        </p:txBody>
      </p:sp>
      <p:sp>
        <p:nvSpPr>
          <p:cNvPr id="6" name="Google Shape;21;p33">
            <a:extLst>
              <a:ext uri="{FF2B5EF4-FFF2-40B4-BE49-F238E27FC236}">
                <a16:creationId xmlns:a16="http://schemas.microsoft.com/office/drawing/2014/main"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8900852"/>
      </p:ext>
    </p:extLst>
  </p:cSld>
  <p:clrMap bg1="lt1" tx1="dk1" bg2="lt2" tx2="dk2" accent1="accent1" accent2="accent2" accent3="accent3" accent4="accent4" accent5="accent5" accent6="accent6" hlink="hlink" folHlink="folHlink"/>
  <p:sldLayoutIdLst>
    <p:sldLayoutId id="2147483814" r:id="rId1"/>
    <p:sldLayoutId id="2147483816" r:id="rId2"/>
    <p:sldLayoutId id="2147483766" r:id="rId3"/>
    <p:sldLayoutId id="2147483805" r:id="rId4"/>
    <p:sldLayoutId id="2147483769" r:id="rId5"/>
    <p:sldLayoutId id="2147483770" r:id="rId6"/>
    <p:sldLayoutId id="2147483793" r:id="rId7"/>
    <p:sldLayoutId id="2147483780" r:id="rId8"/>
    <p:sldLayoutId id="2147483798" r:id="rId9"/>
    <p:sldLayoutId id="2147483773" r:id="rId10"/>
    <p:sldLayoutId id="2147483783" r:id="rId11"/>
    <p:sldLayoutId id="2147483789" r:id="rId12"/>
    <p:sldLayoutId id="2147483872" r:id="rId13"/>
    <p:sldLayoutId id="2147483784" r:id="rId14"/>
    <p:sldLayoutId id="2147483790" r:id="rId15"/>
    <p:sldLayoutId id="2147483781" r:id="rId16"/>
    <p:sldLayoutId id="2147483787" r:id="rId17"/>
    <p:sldLayoutId id="2147483782" r:id="rId18"/>
    <p:sldLayoutId id="2147483788" r:id="rId19"/>
    <p:sldLayoutId id="2147483785" r:id="rId20"/>
    <p:sldLayoutId id="2147483791" r:id="rId21"/>
    <p:sldLayoutId id="2147483786" r:id="rId22"/>
    <p:sldLayoutId id="2147483792" r:id="rId23"/>
    <p:sldLayoutId id="2147483777" r:id="rId24"/>
    <p:sldLayoutId id="2147483819" r:id="rId25"/>
  </p:sldLayoutIdLst>
  <p:hf hdr="0" dt="0"/>
  <p:txStyles>
    <p:titleStyle>
      <a:lvl1pPr algn="l" defTabSz="914400" rtl="0" eaLnBrk="1" latinLnBrk="0" hangingPunct="1">
        <a:lnSpc>
          <a:spcPct val="90000"/>
        </a:lnSpc>
        <a:spcBef>
          <a:spcPct val="0"/>
        </a:spcBef>
        <a:buNone/>
        <a:defRPr sz="4400" b="1" kern="1200">
          <a:solidFill>
            <a:schemeClr val="tx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9"/>
        </a:buBlip>
        <a:defRPr sz="2400" kern="1200">
          <a:solidFill>
            <a:schemeClr val="tx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9"/>
        </a:buBlip>
        <a:defRPr sz="2000" kern="1200">
          <a:solidFill>
            <a:schemeClr val="tx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Google Shape;21;p33">
            <a:extLst>
              <a:ext uri="{FF2B5EF4-FFF2-40B4-BE49-F238E27FC236}">
                <a16:creationId xmlns:a16="http://schemas.microsoft.com/office/drawing/2014/main"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pic>
        <p:nvPicPr>
          <p:cNvPr id="4" name="Graphic 3">
            <a:extLst>
              <a:ext uri="{FF2B5EF4-FFF2-40B4-BE49-F238E27FC236}">
                <a16:creationId xmlns:a16="http://schemas.microsoft.com/office/drawing/2014/main" id="{0A1A8C10-643A-1914-FCD3-BE3D60B7F665}"/>
              </a:ext>
            </a:extLst>
          </p:cNvPr>
          <p:cNvPicPr>
            <a:picLocks noChangeAspect="1"/>
          </p:cNvPicPr>
          <p:nvPr userDrawn="1"/>
        </p:nvPicPr>
        <p:blipFill>
          <a:blip r:embed="rId19">
            <a:extLst>
              <a:ext uri="{96DAC541-7B7A-43D3-8B79-37D633B846F1}">
                <asvg:svgBlip xmlns:asvg="http://schemas.microsoft.com/office/drawing/2016/SVG/main" r:embed="rId20"/>
              </a:ext>
            </a:extLst>
          </a:blip>
          <a:srcRect l="8134" t="14156" r="57486" b="13360"/>
          <a:stretch/>
        </p:blipFill>
        <p:spPr>
          <a:xfrm>
            <a:off x="211950" y="238991"/>
            <a:ext cx="572667" cy="629932"/>
          </a:xfrm>
          <a:prstGeom prst="rect">
            <a:avLst/>
          </a:prstGeom>
        </p:spPr>
      </p:pic>
      <p:sp>
        <p:nvSpPr>
          <p:cNvPr id="8" name="Google Shape;22;p26">
            <a:extLst>
              <a:ext uri="{FF2B5EF4-FFF2-40B4-BE49-F238E27FC236}">
                <a16:creationId xmlns:a16="http://schemas.microsoft.com/office/drawing/2014/main" id="{967D9A61-5F6C-328D-DB67-296B2D24620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390437262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8" r:id="rId3"/>
    <p:sldLayoutId id="2147483829" r:id="rId4"/>
    <p:sldLayoutId id="2147483838" r:id="rId5"/>
    <p:sldLayoutId id="2147483840" r:id="rId6"/>
    <p:sldLayoutId id="2147483847" r:id="rId7"/>
    <p:sldLayoutId id="2147483853" r:id="rId8"/>
    <p:sldLayoutId id="2147483854" r:id="rId9"/>
    <p:sldLayoutId id="2147483871" r:id="rId10"/>
    <p:sldLayoutId id="2147483856" r:id="rId11"/>
    <p:sldLayoutId id="2147483858" r:id="rId12"/>
    <p:sldLayoutId id="2147483860" r:id="rId13"/>
    <p:sldLayoutId id="2147483870" r:id="rId14"/>
    <p:sldLayoutId id="2147483862" r:id="rId15"/>
    <p:sldLayoutId id="2147483864" r:id="rId16"/>
    <p:sldLayoutId id="2147483869" r:id="rId17"/>
  </p:sldLayoutIdLst>
  <p:hf hdr="0" dt="0"/>
  <p:txStyles>
    <p:titleStyle>
      <a:lvl1pPr algn="l" defTabSz="914400" rtl="0" eaLnBrk="1" latinLnBrk="0" hangingPunct="1">
        <a:lnSpc>
          <a:spcPct val="90000"/>
        </a:lnSpc>
        <a:spcBef>
          <a:spcPct val="0"/>
        </a:spcBef>
        <a:buNone/>
        <a:defRPr sz="4400" b="1" kern="1200">
          <a:solidFill>
            <a:schemeClr val="bg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1"/>
        </a:buBlip>
        <a:defRPr sz="2400" kern="1200">
          <a:solidFill>
            <a:schemeClr val="bg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1"/>
        </a:buBlip>
        <a:defRPr sz="2000" kern="1200">
          <a:solidFill>
            <a:schemeClr val="bg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1"/>
        </a:buBlip>
        <a:defRPr sz="1800" kern="1200">
          <a:solidFill>
            <a:schemeClr val="bg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1"/>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82F89-35E4-263E-693D-6D8F90FC0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9B8CA-2FB5-921F-6DF5-48D5BC44FDCD}"/>
              </a:ext>
            </a:extLst>
          </p:cNvPr>
          <p:cNvSpPr>
            <a:spLocks noGrp="1"/>
          </p:cNvSpPr>
          <p:nvPr>
            <p:ph type="title"/>
          </p:nvPr>
        </p:nvSpPr>
        <p:spPr>
          <a:xfrm>
            <a:off x="919278" y="2530166"/>
            <a:ext cx="4004632" cy="1720409"/>
          </a:xfrm>
        </p:spPr>
        <p:txBody>
          <a:bodyPr/>
          <a:lstStyle/>
          <a:p>
            <a:r>
              <a:rPr lang="en-US" sz="2800" dirty="0"/>
              <a:t>Salient Object Detection Using a Custom CNN</a:t>
            </a:r>
            <a:endParaRPr lang="en-GB" sz="2800" dirty="0"/>
          </a:p>
        </p:txBody>
      </p:sp>
      <p:sp>
        <p:nvSpPr>
          <p:cNvPr id="3" name="Text Placeholder 2">
            <a:extLst>
              <a:ext uri="{FF2B5EF4-FFF2-40B4-BE49-F238E27FC236}">
                <a16:creationId xmlns:a16="http://schemas.microsoft.com/office/drawing/2014/main" id="{D25B4D42-B44E-4DC8-572D-7BC0E291904A}"/>
              </a:ext>
            </a:extLst>
          </p:cNvPr>
          <p:cNvSpPr>
            <a:spLocks noGrp="1"/>
          </p:cNvSpPr>
          <p:nvPr>
            <p:ph type="body" idx="2"/>
          </p:nvPr>
        </p:nvSpPr>
        <p:spPr>
          <a:xfrm>
            <a:off x="919278" y="4550141"/>
            <a:ext cx="2962806" cy="501743"/>
          </a:xfrm>
        </p:spPr>
        <p:txBody>
          <a:bodyPr/>
          <a:lstStyle/>
          <a:p>
            <a:r>
              <a:rPr lang="en-GB" dirty="0"/>
              <a:t>Jon Ibrani</a:t>
            </a:r>
          </a:p>
        </p:txBody>
      </p:sp>
      <p:grpSp>
        <p:nvGrpSpPr>
          <p:cNvPr id="10" name="Group 9">
            <a:extLst>
              <a:ext uri="{FF2B5EF4-FFF2-40B4-BE49-F238E27FC236}">
                <a16:creationId xmlns:a16="http://schemas.microsoft.com/office/drawing/2014/main" id="{EA04054B-679E-BA39-959F-36D889206B25}"/>
              </a:ext>
            </a:extLst>
          </p:cNvPr>
          <p:cNvGrpSpPr/>
          <p:nvPr/>
        </p:nvGrpSpPr>
        <p:grpSpPr>
          <a:xfrm>
            <a:off x="910209" y="5169675"/>
            <a:ext cx="710126" cy="196850"/>
            <a:chOff x="1601959" y="2654797"/>
            <a:chExt cx="710126" cy="196850"/>
          </a:xfrm>
        </p:grpSpPr>
        <p:pic>
          <p:nvPicPr>
            <p:cNvPr id="11" name="Graphic 10">
              <a:extLst>
                <a:ext uri="{FF2B5EF4-FFF2-40B4-BE49-F238E27FC236}">
                  <a16:creationId xmlns:a16="http://schemas.microsoft.com/office/drawing/2014/main" id="{35327F8B-9E9E-96D0-0370-C7F85D730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589656" y="2667100"/>
              <a:ext cx="196850" cy="172244"/>
            </a:xfrm>
            <a:prstGeom prst="rect">
              <a:avLst/>
            </a:prstGeom>
          </p:spPr>
        </p:pic>
        <p:pic>
          <p:nvPicPr>
            <p:cNvPr id="12" name="Graphic 11">
              <a:extLst>
                <a:ext uri="{FF2B5EF4-FFF2-40B4-BE49-F238E27FC236}">
                  <a16:creationId xmlns:a16="http://schemas.microsoft.com/office/drawing/2014/main" id="{A7A80CCA-406F-3711-01F4-AD7F74D97E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768950" y="2667100"/>
              <a:ext cx="196850" cy="172244"/>
            </a:xfrm>
            <a:prstGeom prst="rect">
              <a:avLst/>
            </a:prstGeom>
          </p:spPr>
        </p:pic>
        <p:pic>
          <p:nvPicPr>
            <p:cNvPr id="13" name="Graphic 12">
              <a:extLst>
                <a:ext uri="{FF2B5EF4-FFF2-40B4-BE49-F238E27FC236}">
                  <a16:creationId xmlns:a16="http://schemas.microsoft.com/office/drawing/2014/main" id="{A554269C-7C88-6BDF-9FB7-BDF18AFE1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948244" y="2667100"/>
              <a:ext cx="196850" cy="172244"/>
            </a:xfrm>
            <a:prstGeom prst="rect">
              <a:avLst/>
            </a:prstGeom>
          </p:spPr>
        </p:pic>
        <p:pic>
          <p:nvPicPr>
            <p:cNvPr id="14" name="Graphic 13">
              <a:extLst>
                <a:ext uri="{FF2B5EF4-FFF2-40B4-BE49-F238E27FC236}">
                  <a16:creationId xmlns:a16="http://schemas.microsoft.com/office/drawing/2014/main" id="{C0A36176-6383-BA5E-08CC-43DCD1D6E8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2127538" y="2667100"/>
              <a:ext cx="196850" cy="172244"/>
            </a:xfrm>
            <a:prstGeom prst="rect">
              <a:avLst/>
            </a:prstGeom>
          </p:spPr>
        </p:pic>
      </p:grpSp>
      <p:pic>
        <p:nvPicPr>
          <p:cNvPr id="9" name="Picture Placeholder 8">
            <a:extLst>
              <a:ext uri="{FF2B5EF4-FFF2-40B4-BE49-F238E27FC236}">
                <a16:creationId xmlns:a16="http://schemas.microsoft.com/office/drawing/2014/main" id="{E77B7A0D-B09E-8D05-E1DA-2A87CE3C57A1}"/>
              </a:ext>
            </a:extLst>
          </p:cNvPr>
          <p:cNvPicPr>
            <a:picLocks noGrp="1" noChangeAspect="1"/>
          </p:cNvPicPr>
          <p:nvPr>
            <p:ph type="pic" sz="quarter" idx="10"/>
          </p:nvPr>
        </p:nvPicPr>
        <p:blipFill>
          <a:blip r:embed="rId4"/>
          <a:srcRect l="25000" r="25000"/>
          <a:stretch>
            <a:fillRect/>
          </a:stretch>
        </p:blipFill>
        <p:spPr/>
      </p:pic>
      <p:sp>
        <p:nvSpPr>
          <p:cNvPr id="4" name="Google Shape;22;p26">
            <a:extLst>
              <a:ext uri="{FF2B5EF4-FFF2-40B4-BE49-F238E27FC236}">
                <a16:creationId xmlns:a16="http://schemas.microsoft.com/office/drawing/2014/main" id="{3BAFF4A0-B264-2D6C-628F-C83431317F1B}"/>
              </a:ext>
            </a:extLst>
          </p:cNvPr>
          <p:cNvSpPr txBox="1">
            <a:spLocks/>
          </p:cNvSpPr>
          <p:nvPr/>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86422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06AB-F20F-3EE4-D53D-73971669D444}"/>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5ACABC-9C23-5ADF-788E-3275C778FEBD}"/>
              </a:ext>
            </a:extLst>
          </p:cNvPr>
          <p:cNvSpPr>
            <a:spLocks noGrp="1"/>
          </p:cNvSpPr>
          <p:nvPr>
            <p:ph type="body" sz="quarter" idx="12"/>
          </p:nvPr>
        </p:nvSpPr>
        <p:spPr>
          <a:xfrm>
            <a:off x="993895" y="1423448"/>
            <a:ext cx="10205147" cy="4378856"/>
          </a:xfrm>
        </p:spPr>
        <p:txBody>
          <a:bodyPr>
            <a:normAutofit fontScale="25000" lnSpcReduction="20000"/>
          </a:bodyPr>
          <a:lstStyle/>
          <a:p>
            <a:r>
              <a:rPr lang="en-US" sz="12800" dirty="0"/>
              <a:t>Dataset: DUTS (10,000 image–mask pairs)</a:t>
            </a:r>
          </a:p>
          <a:p>
            <a:pPr marL="285750" indent="-285750">
              <a:buFont typeface="Arial" panose="020B0604020202020204" pitchFamily="34" charset="0"/>
              <a:buChar char="•"/>
            </a:pPr>
            <a:r>
              <a:rPr lang="en-US" sz="7200" b="1" dirty="0"/>
              <a:t>Images resized to 128×128 and normalized to [0–1]</a:t>
            </a:r>
          </a:p>
          <a:p>
            <a:pPr marL="285750" indent="-285750">
              <a:buFont typeface="Arial" panose="020B0604020202020204" pitchFamily="34" charset="0"/>
              <a:buChar char="•"/>
            </a:pPr>
            <a:r>
              <a:rPr lang="en-US" sz="7200" b="1" dirty="0"/>
              <a:t>Masks binarized and formatted as single-channel</a:t>
            </a:r>
          </a:p>
          <a:p>
            <a:pPr marL="285750" indent="-285750">
              <a:buFont typeface="Arial" panose="020B0604020202020204" pitchFamily="34" charset="0"/>
              <a:buChar char="•"/>
            </a:pPr>
            <a:r>
              <a:rPr lang="en-US" sz="7200" b="1" dirty="0"/>
              <a:t>Split: 70% Train, 15% Validation, 15% Test</a:t>
            </a:r>
          </a:p>
          <a:p>
            <a:r>
              <a:rPr lang="en-US" sz="12800" dirty="0"/>
              <a:t>Augmentation techniques:</a:t>
            </a:r>
          </a:p>
          <a:p>
            <a:pPr marL="285750" indent="-285750">
              <a:buFont typeface="Arial" panose="020B0604020202020204" pitchFamily="34" charset="0"/>
              <a:buChar char="•"/>
            </a:pPr>
            <a:r>
              <a:rPr lang="en-US" sz="7200" b="1" dirty="0"/>
              <a:t>Horizontal flip</a:t>
            </a:r>
          </a:p>
          <a:p>
            <a:pPr marL="285750" indent="-285750">
              <a:buFont typeface="Arial" panose="020B0604020202020204" pitchFamily="34" charset="0"/>
              <a:buChar char="•"/>
            </a:pPr>
            <a:r>
              <a:rPr lang="en-US" sz="7200" b="1" dirty="0"/>
              <a:t>Random crop and resize</a:t>
            </a:r>
          </a:p>
          <a:p>
            <a:pPr marL="285750" indent="-285750">
              <a:buFont typeface="Arial" panose="020B0604020202020204" pitchFamily="34" charset="0"/>
              <a:buChar char="•"/>
            </a:pPr>
            <a:r>
              <a:rPr lang="en-US" sz="7200" b="1" dirty="0"/>
              <a:t>Brightness variation</a:t>
            </a:r>
          </a:p>
          <a:p>
            <a:r>
              <a:rPr lang="en-US" sz="12800" dirty="0"/>
              <a:t>Added After Baseline</a:t>
            </a:r>
          </a:p>
          <a:p>
            <a:pPr marL="285750" indent="-285750">
              <a:buFont typeface="Arial" panose="020B0604020202020204" pitchFamily="34" charset="0"/>
              <a:buChar char="•"/>
            </a:pPr>
            <a:r>
              <a:rPr lang="en-US" sz="7200" b="1" dirty="0">
                <a:effectLst/>
                <a:latin typeface="Funnel Sans"/>
                <a:ea typeface="Aptos"/>
                <a:cs typeface="Times New Roman" panose="02020603050405020304" pitchFamily="18" charset="0"/>
              </a:rPr>
              <a:t>Vertical Flip</a:t>
            </a:r>
          </a:p>
          <a:p>
            <a:pPr marL="285750" indent="-285750">
              <a:buFont typeface="Arial" panose="020B0604020202020204" pitchFamily="34" charset="0"/>
              <a:buChar char="•"/>
            </a:pPr>
            <a:r>
              <a:rPr lang="en-US" sz="7200" b="1" dirty="0">
                <a:effectLst/>
                <a:latin typeface="Funnel Sans"/>
                <a:ea typeface="Aptos"/>
                <a:cs typeface="Times New Roman" panose="02020603050405020304" pitchFamily="18" charset="0"/>
              </a:rPr>
              <a:t>Contrast Adjustment</a:t>
            </a:r>
          </a:p>
          <a:p>
            <a:pPr marL="285750" indent="-285750">
              <a:buFont typeface="Arial" panose="020B0604020202020204" pitchFamily="34" charset="0"/>
              <a:buChar char="•"/>
            </a:pPr>
            <a:r>
              <a:rPr lang="en-US" sz="7200" b="1" dirty="0">
                <a:effectLst/>
                <a:latin typeface="Funnel Sans"/>
                <a:ea typeface="Aptos"/>
                <a:cs typeface="Times New Roman" panose="02020603050405020304" pitchFamily="18" charset="0"/>
              </a:rPr>
              <a:t>Saturation Adjustment</a:t>
            </a:r>
            <a:endParaRPr lang="en-US" sz="7200" dirty="0">
              <a:latin typeface="Funnel Sans"/>
            </a:endParaRPr>
          </a:p>
          <a:p>
            <a:endParaRPr lang="en-US" dirty="0"/>
          </a:p>
          <a:p>
            <a:pPr marL="720000" lvl="3" indent="0">
              <a:buNone/>
            </a:pPr>
            <a:endParaRPr lang="en-US" sz="2000" dirty="0"/>
          </a:p>
        </p:txBody>
      </p:sp>
      <p:sp>
        <p:nvSpPr>
          <p:cNvPr id="6" name="Title 5">
            <a:extLst>
              <a:ext uri="{FF2B5EF4-FFF2-40B4-BE49-F238E27FC236}">
                <a16:creationId xmlns:a16="http://schemas.microsoft.com/office/drawing/2014/main" id="{5D15A0A0-1C52-B517-31CE-3F31DBC41D8C}"/>
              </a:ext>
            </a:extLst>
          </p:cNvPr>
          <p:cNvSpPr>
            <a:spLocks noGrp="1"/>
          </p:cNvSpPr>
          <p:nvPr>
            <p:ph type="title"/>
          </p:nvPr>
        </p:nvSpPr>
        <p:spPr/>
        <p:txBody>
          <a:bodyPr/>
          <a:lstStyle/>
          <a:p>
            <a:r>
              <a:rPr lang="en-GB" sz="4800" dirty="0"/>
              <a:t>Data </a:t>
            </a:r>
            <a:r>
              <a:rPr lang="en-GB" sz="4800" dirty="0" err="1"/>
              <a:t>Preprocessing</a:t>
            </a:r>
            <a:r>
              <a:rPr lang="en-GB" sz="4800" dirty="0"/>
              <a:t> &amp; Augmentation</a:t>
            </a:r>
          </a:p>
        </p:txBody>
      </p:sp>
    </p:spTree>
    <p:extLst>
      <p:ext uri="{BB962C8B-B14F-4D97-AF65-F5344CB8AC3E}">
        <p14:creationId xmlns:p14="http://schemas.microsoft.com/office/powerpoint/2010/main" val="271185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06AB-F20F-3EE4-D53D-73971669D444}"/>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5ACABC-9C23-5ADF-788E-3275C778FEBD}"/>
              </a:ext>
            </a:extLst>
          </p:cNvPr>
          <p:cNvSpPr>
            <a:spLocks noGrp="1"/>
          </p:cNvSpPr>
          <p:nvPr>
            <p:ph type="body" sz="quarter" idx="12"/>
          </p:nvPr>
        </p:nvSpPr>
        <p:spPr>
          <a:xfrm>
            <a:off x="445255" y="1423448"/>
            <a:ext cx="10205147" cy="4378856"/>
          </a:xfrm>
        </p:spPr>
        <p:txBody>
          <a:bodyPr>
            <a:normAutofit/>
          </a:bodyPr>
          <a:lstStyle/>
          <a:p>
            <a:r>
              <a:rPr lang="en-US" sz="4400" dirty="0"/>
              <a:t>Architecture: Basic Encoder–Decoder CNN</a:t>
            </a:r>
          </a:p>
          <a:p>
            <a:pPr>
              <a:lnSpc>
                <a:spcPct val="150000"/>
              </a:lnSpc>
            </a:pPr>
            <a:r>
              <a:rPr lang="en-US" sz="2200" dirty="0"/>
              <a:t>• Encoder: 3 Conv2D layers (32, 64, 128) + </a:t>
            </a:r>
            <a:r>
              <a:rPr lang="en-US" sz="2200" dirty="0" err="1"/>
              <a:t>MaxPooling</a:t>
            </a:r>
            <a:endParaRPr lang="en-US" sz="2200" dirty="0"/>
          </a:p>
          <a:p>
            <a:pPr>
              <a:lnSpc>
                <a:spcPct val="150000"/>
              </a:lnSpc>
            </a:pPr>
            <a:r>
              <a:rPr lang="en-US" sz="2200" dirty="0"/>
              <a:t>• Decoder: 3 Conv2DTranspose layers for </a:t>
            </a:r>
            <a:r>
              <a:rPr lang="en-US" sz="2200" dirty="0" err="1"/>
              <a:t>upsampling</a:t>
            </a:r>
            <a:endParaRPr lang="en-US" sz="2200" dirty="0"/>
          </a:p>
          <a:p>
            <a:pPr>
              <a:lnSpc>
                <a:spcPct val="150000"/>
              </a:lnSpc>
            </a:pPr>
            <a:r>
              <a:rPr lang="en-US" sz="2200" dirty="0"/>
              <a:t>• Final layer: 1×1 Conv2D with sigmoid activation</a:t>
            </a:r>
          </a:p>
          <a:p>
            <a:pPr>
              <a:lnSpc>
                <a:spcPct val="150000"/>
              </a:lnSpc>
            </a:pPr>
            <a:r>
              <a:rPr lang="en-US" sz="2200" dirty="0"/>
              <a:t>• No skip connections</a:t>
            </a:r>
          </a:p>
          <a:p>
            <a:pPr>
              <a:lnSpc>
                <a:spcPct val="150000"/>
              </a:lnSpc>
            </a:pPr>
            <a:r>
              <a:rPr lang="en-US" sz="2200" dirty="0"/>
              <a:t>Loss: Binary Cross-Entropy + 0.5 × (1 – IoU)</a:t>
            </a:r>
          </a:p>
        </p:txBody>
      </p:sp>
      <p:sp>
        <p:nvSpPr>
          <p:cNvPr id="6" name="Title 5">
            <a:extLst>
              <a:ext uri="{FF2B5EF4-FFF2-40B4-BE49-F238E27FC236}">
                <a16:creationId xmlns:a16="http://schemas.microsoft.com/office/drawing/2014/main" id="{5D15A0A0-1C52-B517-31CE-3F31DBC41D8C}"/>
              </a:ext>
            </a:extLst>
          </p:cNvPr>
          <p:cNvSpPr>
            <a:spLocks noGrp="1"/>
          </p:cNvSpPr>
          <p:nvPr>
            <p:ph type="title"/>
          </p:nvPr>
        </p:nvSpPr>
        <p:spPr/>
        <p:txBody>
          <a:bodyPr/>
          <a:lstStyle/>
          <a:p>
            <a:r>
              <a:rPr lang="en-GB" sz="4800" dirty="0"/>
              <a:t>Baseline</a:t>
            </a:r>
          </a:p>
        </p:txBody>
      </p:sp>
      <p:pic>
        <p:nvPicPr>
          <p:cNvPr id="3" name="Picture 2">
            <a:extLst>
              <a:ext uri="{FF2B5EF4-FFF2-40B4-BE49-F238E27FC236}">
                <a16:creationId xmlns:a16="http://schemas.microsoft.com/office/drawing/2014/main" id="{166E3286-FABF-4B50-9476-7092B83E8CC5}"/>
              </a:ext>
            </a:extLst>
          </p:cNvPr>
          <p:cNvPicPr>
            <a:picLocks noChangeAspect="1"/>
          </p:cNvPicPr>
          <p:nvPr/>
        </p:nvPicPr>
        <p:blipFill>
          <a:blip r:embed="rId2"/>
          <a:stretch>
            <a:fillRect/>
          </a:stretch>
        </p:blipFill>
        <p:spPr>
          <a:xfrm>
            <a:off x="6862813" y="2481326"/>
            <a:ext cx="5028311" cy="2953226"/>
          </a:xfrm>
          <a:prstGeom prst="rect">
            <a:avLst/>
          </a:prstGeom>
        </p:spPr>
      </p:pic>
    </p:spTree>
    <p:extLst>
      <p:ext uri="{BB962C8B-B14F-4D97-AF65-F5344CB8AC3E}">
        <p14:creationId xmlns:p14="http://schemas.microsoft.com/office/powerpoint/2010/main" val="346729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06AB-F20F-3EE4-D53D-73971669D444}"/>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5ACABC-9C23-5ADF-788E-3275C778FEBD}"/>
              </a:ext>
            </a:extLst>
          </p:cNvPr>
          <p:cNvSpPr>
            <a:spLocks noGrp="1"/>
          </p:cNvSpPr>
          <p:nvPr>
            <p:ph type="body" sz="quarter" idx="12"/>
          </p:nvPr>
        </p:nvSpPr>
        <p:spPr>
          <a:xfrm>
            <a:off x="839891" y="1517622"/>
            <a:ext cx="10205147" cy="876990"/>
          </a:xfrm>
        </p:spPr>
        <p:txBody>
          <a:bodyPr>
            <a:normAutofit/>
          </a:bodyPr>
          <a:lstStyle/>
          <a:p>
            <a:r>
              <a:rPr lang="en-US" sz="4800" dirty="0"/>
              <a:t>Enhancements to baseline architecture</a:t>
            </a:r>
          </a:p>
          <a:p>
            <a:pPr marL="720000" lvl="3" indent="0">
              <a:buNone/>
            </a:pPr>
            <a:endParaRPr lang="en-US" sz="2000" dirty="0"/>
          </a:p>
        </p:txBody>
      </p:sp>
      <p:sp>
        <p:nvSpPr>
          <p:cNvPr id="6" name="Title 5">
            <a:extLst>
              <a:ext uri="{FF2B5EF4-FFF2-40B4-BE49-F238E27FC236}">
                <a16:creationId xmlns:a16="http://schemas.microsoft.com/office/drawing/2014/main" id="{5D15A0A0-1C52-B517-31CE-3F31DBC41D8C}"/>
              </a:ext>
            </a:extLst>
          </p:cNvPr>
          <p:cNvSpPr>
            <a:spLocks noGrp="1"/>
          </p:cNvSpPr>
          <p:nvPr>
            <p:ph type="title"/>
          </p:nvPr>
        </p:nvSpPr>
        <p:spPr/>
        <p:txBody>
          <a:bodyPr/>
          <a:lstStyle/>
          <a:p>
            <a:r>
              <a:rPr lang="en-US" sz="4800" dirty="0"/>
              <a:t>Model Improvements</a:t>
            </a:r>
            <a:endParaRPr lang="en-GB" sz="4800" dirty="0"/>
          </a:p>
        </p:txBody>
      </p:sp>
      <p:pic>
        <p:nvPicPr>
          <p:cNvPr id="3" name="Picture 2">
            <a:extLst>
              <a:ext uri="{FF2B5EF4-FFF2-40B4-BE49-F238E27FC236}">
                <a16:creationId xmlns:a16="http://schemas.microsoft.com/office/drawing/2014/main" id="{E37F60C6-BF25-4FE4-B70A-37B18BCD4610}"/>
              </a:ext>
            </a:extLst>
          </p:cNvPr>
          <p:cNvPicPr>
            <a:picLocks noChangeAspect="1"/>
          </p:cNvPicPr>
          <p:nvPr/>
        </p:nvPicPr>
        <p:blipFill>
          <a:blip r:embed="rId2"/>
          <a:stretch>
            <a:fillRect/>
          </a:stretch>
        </p:blipFill>
        <p:spPr>
          <a:xfrm>
            <a:off x="6575999" y="2940892"/>
            <a:ext cx="4623043" cy="2686451"/>
          </a:xfrm>
          <a:prstGeom prst="rect">
            <a:avLst/>
          </a:prstGeom>
        </p:spPr>
      </p:pic>
      <p:sp>
        <p:nvSpPr>
          <p:cNvPr id="5" name="TextBox 4">
            <a:extLst>
              <a:ext uri="{FF2B5EF4-FFF2-40B4-BE49-F238E27FC236}">
                <a16:creationId xmlns:a16="http://schemas.microsoft.com/office/drawing/2014/main" id="{51D25C0E-2026-4548-8FC0-57091A9955AF}"/>
              </a:ext>
            </a:extLst>
          </p:cNvPr>
          <p:cNvSpPr txBox="1"/>
          <p:nvPr/>
        </p:nvSpPr>
        <p:spPr>
          <a:xfrm>
            <a:off x="839891" y="2644304"/>
            <a:ext cx="5496025" cy="3847207"/>
          </a:xfrm>
          <a:prstGeom prst="rect">
            <a:avLst/>
          </a:prstGeom>
          <a:noFill/>
        </p:spPr>
        <p:txBody>
          <a:bodyPr wrap="square" rtlCol="0">
            <a:spAutoFit/>
          </a:bodyPr>
          <a:lstStyle/>
          <a:p>
            <a:pPr marL="457200" indent="-457200">
              <a:buClr>
                <a:schemeClr val="bg1"/>
              </a:buClr>
              <a:buFont typeface="+mj-lt"/>
              <a:buAutoNum type="arabicPeriod"/>
            </a:pPr>
            <a:r>
              <a:rPr lang="en-US" sz="2800" dirty="0">
                <a:solidFill>
                  <a:schemeClr val="bg1"/>
                </a:solidFill>
                <a:latin typeface="Funnel Sans"/>
              </a:rPr>
              <a:t>Batch Normalization after each encoder block</a:t>
            </a:r>
          </a:p>
          <a:p>
            <a:pPr marL="457200" indent="-457200">
              <a:buClr>
                <a:schemeClr val="bg1"/>
              </a:buClr>
              <a:buFont typeface="+mj-lt"/>
              <a:buAutoNum type="arabicPeriod"/>
            </a:pPr>
            <a:endParaRPr lang="en-US" sz="2800" dirty="0">
              <a:solidFill>
                <a:schemeClr val="bg1"/>
              </a:solidFill>
              <a:latin typeface="Funnel Sans"/>
            </a:endParaRPr>
          </a:p>
          <a:p>
            <a:pPr marL="457200" indent="-457200">
              <a:buClr>
                <a:schemeClr val="bg1"/>
              </a:buClr>
              <a:buFont typeface="+mj-lt"/>
              <a:buAutoNum type="arabicPeriod"/>
            </a:pPr>
            <a:r>
              <a:rPr lang="en-US" sz="2800" dirty="0">
                <a:solidFill>
                  <a:schemeClr val="bg1"/>
                </a:solidFill>
                <a:latin typeface="Funnel Sans"/>
              </a:rPr>
              <a:t>Increased encoder depth: 2 Conv2D layers per block</a:t>
            </a:r>
          </a:p>
          <a:p>
            <a:pPr marL="457200" indent="-457200">
              <a:buClr>
                <a:schemeClr val="bg1"/>
              </a:buClr>
              <a:buFont typeface="+mj-lt"/>
              <a:buAutoNum type="arabicPeriod"/>
            </a:pPr>
            <a:endParaRPr lang="en-US" sz="2800" dirty="0">
              <a:solidFill>
                <a:schemeClr val="bg1"/>
              </a:solidFill>
              <a:latin typeface="Funnel Sans"/>
            </a:endParaRPr>
          </a:p>
          <a:p>
            <a:pPr marL="457200" indent="-457200">
              <a:buClr>
                <a:schemeClr val="bg1"/>
              </a:buClr>
              <a:buFont typeface="+mj-lt"/>
              <a:buAutoNum type="arabicPeriod"/>
            </a:pPr>
            <a:r>
              <a:rPr lang="en-US" sz="2800" dirty="0">
                <a:solidFill>
                  <a:schemeClr val="bg1"/>
                </a:solidFill>
                <a:latin typeface="Funnel Sans"/>
              </a:rPr>
              <a:t>Increased augmentation techniques</a:t>
            </a:r>
          </a:p>
          <a:p>
            <a:endParaRPr lang="en-US" sz="2000" dirty="0">
              <a:solidFill>
                <a:schemeClr val="bg1"/>
              </a:solidFill>
              <a:latin typeface="Funnel Sans"/>
            </a:endParaRPr>
          </a:p>
        </p:txBody>
      </p:sp>
    </p:spTree>
    <p:extLst>
      <p:ext uri="{BB962C8B-B14F-4D97-AF65-F5344CB8AC3E}">
        <p14:creationId xmlns:p14="http://schemas.microsoft.com/office/powerpoint/2010/main" val="114354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800B8-9BF1-4E9C-B8BB-ED06FCA4FDBD}"/>
              </a:ext>
            </a:extLst>
          </p:cNvPr>
          <p:cNvSpPr>
            <a:spLocks noGrp="1"/>
          </p:cNvSpPr>
          <p:nvPr>
            <p:ph type="title"/>
          </p:nvPr>
        </p:nvSpPr>
        <p:spPr/>
        <p:txBody>
          <a:bodyPr/>
          <a:lstStyle/>
          <a:p>
            <a:r>
              <a:rPr lang="en-US" dirty="0"/>
              <a:t>Comparisons</a:t>
            </a:r>
          </a:p>
        </p:txBody>
      </p:sp>
      <p:sp>
        <p:nvSpPr>
          <p:cNvPr id="9" name="TextBox 8">
            <a:extLst>
              <a:ext uri="{FF2B5EF4-FFF2-40B4-BE49-F238E27FC236}">
                <a16:creationId xmlns:a16="http://schemas.microsoft.com/office/drawing/2014/main" id="{E2713832-DDE2-4A66-A267-96899EFA143D}"/>
              </a:ext>
            </a:extLst>
          </p:cNvPr>
          <p:cNvSpPr txBox="1"/>
          <p:nvPr/>
        </p:nvSpPr>
        <p:spPr>
          <a:xfrm>
            <a:off x="926184" y="1224986"/>
            <a:ext cx="4884274" cy="1938992"/>
          </a:xfrm>
          <a:prstGeom prst="rect">
            <a:avLst/>
          </a:prstGeom>
          <a:noFill/>
        </p:spPr>
        <p:txBody>
          <a:bodyPr wrap="square">
            <a:spAutoFit/>
          </a:bodyPr>
          <a:lstStyle/>
          <a:p>
            <a:r>
              <a:rPr lang="en-US" sz="2000" b="1" dirty="0">
                <a:solidFill>
                  <a:schemeClr val="bg1"/>
                </a:solidFill>
                <a:latin typeface="Funnel Sans"/>
              </a:rPr>
              <a:t>Baseline Model Metrics</a:t>
            </a:r>
            <a:br>
              <a:rPr lang="en-US" sz="2000" dirty="0">
                <a:solidFill>
                  <a:schemeClr val="bg1"/>
                </a:solidFill>
                <a:latin typeface="Funnel Sans"/>
              </a:rPr>
            </a:br>
            <a:r>
              <a:rPr lang="en-US" sz="2000" dirty="0">
                <a:solidFill>
                  <a:schemeClr val="bg1"/>
                </a:solidFill>
                <a:latin typeface="Funnel Sans"/>
              </a:rPr>
              <a:t>Precision: </a:t>
            </a:r>
            <a:r>
              <a:rPr lang="en-US" sz="2000" b="1" dirty="0">
                <a:solidFill>
                  <a:schemeClr val="bg1"/>
                </a:solidFill>
                <a:latin typeface="Funnel Sans"/>
              </a:rPr>
              <a:t>0.6623</a:t>
            </a:r>
            <a:br>
              <a:rPr lang="en-US" sz="2000" dirty="0">
                <a:solidFill>
                  <a:schemeClr val="bg1"/>
                </a:solidFill>
                <a:latin typeface="Funnel Sans"/>
              </a:rPr>
            </a:br>
            <a:r>
              <a:rPr lang="en-US" sz="2000" dirty="0">
                <a:solidFill>
                  <a:schemeClr val="bg1"/>
                </a:solidFill>
                <a:latin typeface="Funnel Sans"/>
              </a:rPr>
              <a:t>Recall: </a:t>
            </a:r>
            <a:r>
              <a:rPr lang="en-US" sz="2000" b="1" dirty="0">
                <a:solidFill>
                  <a:schemeClr val="bg1"/>
                </a:solidFill>
                <a:latin typeface="Funnel Sans"/>
              </a:rPr>
              <a:t>0.6291</a:t>
            </a:r>
            <a:br>
              <a:rPr lang="en-US" sz="2000" dirty="0">
                <a:solidFill>
                  <a:schemeClr val="bg1"/>
                </a:solidFill>
                <a:latin typeface="Funnel Sans"/>
              </a:rPr>
            </a:br>
            <a:r>
              <a:rPr lang="en-US" sz="2000" dirty="0">
                <a:solidFill>
                  <a:schemeClr val="bg1"/>
                </a:solidFill>
                <a:latin typeface="Funnel Sans"/>
              </a:rPr>
              <a:t>F1 Score: </a:t>
            </a:r>
            <a:r>
              <a:rPr lang="en-US" sz="2000" b="1" dirty="0">
                <a:solidFill>
                  <a:schemeClr val="bg1"/>
                </a:solidFill>
                <a:latin typeface="Funnel Sans"/>
              </a:rPr>
              <a:t>0.6418</a:t>
            </a:r>
            <a:br>
              <a:rPr lang="en-US" sz="2000" dirty="0">
                <a:solidFill>
                  <a:schemeClr val="bg1"/>
                </a:solidFill>
                <a:latin typeface="Funnel Sans"/>
              </a:rPr>
            </a:br>
            <a:r>
              <a:rPr lang="en-US" sz="2000" dirty="0">
                <a:solidFill>
                  <a:schemeClr val="bg1"/>
                </a:solidFill>
                <a:latin typeface="Funnel Sans"/>
              </a:rPr>
              <a:t>IoU (Intersection over Union): </a:t>
            </a:r>
            <a:r>
              <a:rPr lang="en-US" sz="2000" b="1" dirty="0">
                <a:solidFill>
                  <a:schemeClr val="bg1"/>
                </a:solidFill>
                <a:latin typeface="Funnel Sans"/>
              </a:rPr>
              <a:t>0.4756</a:t>
            </a:r>
            <a:br>
              <a:rPr lang="en-US" sz="2000" dirty="0">
                <a:solidFill>
                  <a:schemeClr val="bg1"/>
                </a:solidFill>
                <a:latin typeface="Funnel Sans"/>
              </a:rPr>
            </a:br>
            <a:r>
              <a:rPr lang="en-US" sz="2000" dirty="0">
                <a:solidFill>
                  <a:schemeClr val="bg1"/>
                </a:solidFill>
                <a:latin typeface="Funnel Sans"/>
              </a:rPr>
              <a:t>Mean Absolute Error: </a:t>
            </a:r>
            <a:r>
              <a:rPr lang="en-US" sz="2000" b="1" dirty="0">
                <a:solidFill>
                  <a:schemeClr val="bg1"/>
                </a:solidFill>
                <a:latin typeface="Funnel Sans"/>
              </a:rPr>
              <a:t>0.1881</a:t>
            </a:r>
            <a:endParaRPr lang="en-US" sz="2000" dirty="0">
              <a:solidFill>
                <a:schemeClr val="bg1"/>
              </a:solidFill>
              <a:latin typeface="Funnel Sans"/>
              <a:cs typeface="Times New Roman" panose="02020603050405020304" pitchFamily="18" charset="0"/>
            </a:endParaRPr>
          </a:p>
        </p:txBody>
      </p:sp>
      <p:pic>
        <p:nvPicPr>
          <p:cNvPr id="10" name="Picture 9">
            <a:extLst>
              <a:ext uri="{FF2B5EF4-FFF2-40B4-BE49-F238E27FC236}">
                <a16:creationId xmlns:a16="http://schemas.microsoft.com/office/drawing/2014/main" id="{6644F697-D770-41EC-BF77-60D2857C96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981" y="3303872"/>
            <a:ext cx="4806950" cy="1588135"/>
          </a:xfrm>
          <a:prstGeom prst="rect">
            <a:avLst/>
          </a:prstGeom>
          <a:noFill/>
          <a:ln>
            <a:noFill/>
          </a:ln>
        </p:spPr>
      </p:pic>
      <p:sp>
        <p:nvSpPr>
          <p:cNvPr id="20" name="TextBox 19">
            <a:extLst>
              <a:ext uri="{FF2B5EF4-FFF2-40B4-BE49-F238E27FC236}">
                <a16:creationId xmlns:a16="http://schemas.microsoft.com/office/drawing/2014/main" id="{56483612-30FE-45F0-847B-38AF3143625A}"/>
              </a:ext>
            </a:extLst>
          </p:cNvPr>
          <p:cNvSpPr txBox="1"/>
          <p:nvPr/>
        </p:nvSpPr>
        <p:spPr>
          <a:xfrm>
            <a:off x="6074628" y="1224986"/>
            <a:ext cx="4884274" cy="1938992"/>
          </a:xfrm>
          <a:prstGeom prst="rect">
            <a:avLst/>
          </a:prstGeom>
          <a:noFill/>
        </p:spPr>
        <p:txBody>
          <a:bodyPr wrap="square">
            <a:spAutoFit/>
          </a:bodyPr>
          <a:lstStyle/>
          <a:p>
            <a:r>
              <a:rPr lang="en-US" sz="2000" b="1" dirty="0">
                <a:solidFill>
                  <a:schemeClr val="bg1"/>
                </a:solidFill>
                <a:latin typeface="Funnel Sans"/>
              </a:rPr>
              <a:t>Final Model Metrics</a:t>
            </a:r>
            <a:br>
              <a:rPr lang="en-US" sz="2000" dirty="0">
                <a:solidFill>
                  <a:schemeClr val="bg1"/>
                </a:solidFill>
                <a:latin typeface="Funnel Sans"/>
              </a:rPr>
            </a:br>
            <a:r>
              <a:rPr lang="en-US" sz="2000" dirty="0">
                <a:solidFill>
                  <a:schemeClr val="bg1"/>
                </a:solidFill>
                <a:latin typeface="Funnel Sans"/>
              </a:rPr>
              <a:t>Precision: 0.8083</a:t>
            </a:r>
            <a:br>
              <a:rPr lang="en-US" sz="2000" dirty="0">
                <a:solidFill>
                  <a:schemeClr val="bg1"/>
                </a:solidFill>
                <a:latin typeface="Funnel Sans"/>
              </a:rPr>
            </a:br>
            <a:r>
              <a:rPr lang="en-US" sz="2000" dirty="0">
                <a:solidFill>
                  <a:schemeClr val="bg1"/>
                </a:solidFill>
                <a:latin typeface="Funnel Sans"/>
              </a:rPr>
              <a:t>Recall: </a:t>
            </a:r>
            <a:r>
              <a:rPr lang="en-US" sz="2000" b="1" dirty="0">
                <a:solidFill>
                  <a:schemeClr val="bg1"/>
                </a:solidFill>
                <a:latin typeface="Funnel Sans"/>
              </a:rPr>
              <a:t>0.8332</a:t>
            </a:r>
            <a:br>
              <a:rPr lang="en-US" sz="2000" dirty="0">
                <a:solidFill>
                  <a:schemeClr val="bg1"/>
                </a:solidFill>
                <a:latin typeface="Funnel Sans"/>
              </a:rPr>
            </a:br>
            <a:r>
              <a:rPr lang="en-US" sz="2000" dirty="0">
                <a:solidFill>
                  <a:schemeClr val="bg1"/>
                </a:solidFill>
                <a:latin typeface="Funnel Sans"/>
              </a:rPr>
              <a:t>F1 Score: </a:t>
            </a:r>
            <a:r>
              <a:rPr lang="en-US" sz="2000" b="1" dirty="0">
                <a:solidFill>
                  <a:schemeClr val="bg1"/>
                </a:solidFill>
                <a:latin typeface="Funnel Sans"/>
              </a:rPr>
              <a:t>0.8188</a:t>
            </a:r>
            <a:br>
              <a:rPr lang="en-US" sz="2000" dirty="0">
                <a:solidFill>
                  <a:schemeClr val="bg1"/>
                </a:solidFill>
                <a:latin typeface="Funnel Sans"/>
              </a:rPr>
            </a:br>
            <a:r>
              <a:rPr lang="en-US" sz="2000" dirty="0">
                <a:solidFill>
                  <a:schemeClr val="bg1"/>
                </a:solidFill>
                <a:latin typeface="Funnel Sans"/>
              </a:rPr>
              <a:t>IoU (Intersection over Union): </a:t>
            </a:r>
            <a:r>
              <a:rPr lang="en-US" sz="2000" b="1" dirty="0">
                <a:solidFill>
                  <a:schemeClr val="bg1"/>
                </a:solidFill>
                <a:latin typeface="Funnel Sans"/>
              </a:rPr>
              <a:t>0.6950</a:t>
            </a:r>
            <a:br>
              <a:rPr lang="en-US" sz="2000" dirty="0">
                <a:solidFill>
                  <a:schemeClr val="bg1"/>
                </a:solidFill>
                <a:latin typeface="Funnel Sans"/>
              </a:rPr>
            </a:br>
            <a:r>
              <a:rPr lang="en-US" sz="2000" dirty="0">
                <a:solidFill>
                  <a:schemeClr val="bg1"/>
                </a:solidFill>
                <a:latin typeface="Funnel Sans"/>
              </a:rPr>
              <a:t>Mean Absolute Error: </a:t>
            </a:r>
            <a:r>
              <a:rPr lang="en-US" sz="2000" b="1" dirty="0">
                <a:solidFill>
                  <a:schemeClr val="bg1"/>
                </a:solidFill>
                <a:latin typeface="Funnel Sans"/>
              </a:rPr>
              <a:t>0.1017</a:t>
            </a:r>
            <a:endParaRPr lang="en-US" sz="2000" b="1" dirty="0">
              <a:solidFill>
                <a:schemeClr val="bg1"/>
              </a:solidFill>
              <a:latin typeface="Funnel Sans"/>
              <a:cs typeface="Times New Roman" panose="02020603050405020304" pitchFamily="18" charset="0"/>
            </a:endParaRPr>
          </a:p>
        </p:txBody>
      </p:sp>
      <p:pic>
        <p:nvPicPr>
          <p:cNvPr id="12" name="Picture 11">
            <a:extLst>
              <a:ext uri="{FF2B5EF4-FFF2-40B4-BE49-F238E27FC236}">
                <a16:creationId xmlns:a16="http://schemas.microsoft.com/office/drawing/2014/main" id="{88B24054-3BCE-47D6-BF41-3724234897C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1952" y="3303871"/>
            <a:ext cx="4562031" cy="1588135"/>
          </a:xfrm>
          <a:prstGeom prst="rect">
            <a:avLst/>
          </a:prstGeom>
          <a:noFill/>
          <a:ln>
            <a:noFill/>
          </a:ln>
        </p:spPr>
      </p:pic>
      <p:pic>
        <p:nvPicPr>
          <p:cNvPr id="14" name="Picture 13" descr="A white mask on a black background&#10;&#10;AI-generated content may be incorrect.">
            <a:extLst>
              <a:ext uri="{FF2B5EF4-FFF2-40B4-BE49-F238E27FC236}">
                <a16:creationId xmlns:a16="http://schemas.microsoft.com/office/drawing/2014/main" id="{9511DFCD-6A1F-4F47-956A-03DE4F3A76B5}"/>
              </a:ext>
            </a:extLst>
          </p:cNvPr>
          <p:cNvPicPr/>
          <p:nvPr/>
        </p:nvPicPr>
        <p:blipFill>
          <a:blip r:embed="rId4"/>
          <a:stretch>
            <a:fillRect/>
          </a:stretch>
        </p:blipFill>
        <p:spPr>
          <a:xfrm>
            <a:off x="784981" y="5031901"/>
            <a:ext cx="4806950" cy="1588134"/>
          </a:xfrm>
          <a:prstGeom prst="rect">
            <a:avLst/>
          </a:prstGeom>
        </p:spPr>
      </p:pic>
      <p:pic>
        <p:nvPicPr>
          <p:cNvPr id="15" name="Picture 14">
            <a:extLst>
              <a:ext uri="{FF2B5EF4-FFF2-40B4-BE49-F238E27FC236}">
                <a16:creationId xmlns:a16="http://schemas.microsoft.com/office/drawing/2014/main" id="{D8D595DB-4AFC-46FC-9005-E0080C85414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1952" y="5022984"/>
            <a:ext cx="4562031" cy="1597051"/>
          </a:xfrm>
          <a:prstGeom prst="rect">
            <a:avLst/>
          </a:prstGeom>
          <a:noFill/>
          <a:ln>
            <a:noFill/>
          </a:ln>
        </p:spPr>
      </p:pic>
    </p:spTree>
    <p:extLst>
      <p:ext uri="{BB962C8B-B14F-4D97-AF65-F5344CB8AC3E}">
        <p14:creationId xmlns:p14="http://schemas.microsoft.com/office/powerpoint/2010/main" val="4075861362"/>
      </p:ext>
    </p:extLst>
  </p:cSld>
  <p:clrMapOvr>
    <a:masterClrMapping/>
  </p:clrMapOvr>
</p:sld>
</file>

<file path=ppt/theme/theme1.xml><?xml version="1.0" encoding="utf-8"?>
<a:theme xmlns:a="http://schemas.openxmlformats.org/drawingml/2006/main" name="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72e849b-fc60-49fc-88ef-6f6a3a7352cc" xsi:nil="true"/>
    <lcf76f155ced4ddcb4097134ff3c332f xmlns="24efd74e-70fc-4ae7-9af1-193f4b512e3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76F38C3A604F448DC00A667CF5567C" ma:contentTypeVersion="18" ma:contentTypeDescription="Create a new document." ma:contentTypeScope="" ma:versionID="a366ae83c922f961ee1a2ff11501752e">
  <xsd:schema xmlns:xsd="http://www.w3.org/2001/XMLSchema" xmlns:xs="http://www.w3.org/2001/XMLSchema" xmlns:p="http://schemas.microsoft.com/office/2006/metadata/properties" xmlns:ns2="24efd74e-70fc-4ae7-9af1-193f4b512e31" xmlns:ns3="bd251cb2-1da6-4860-af86-f9dc13914816" xmlns:ns4="372e849b-fc60-49fc-88ef-6f6a3a7352cc" targetNamespace="http://schemas.microsoft.com/office/2006/metadata/properties" ma:root="true" ma:fieldsID="3961dd6af6b1ea07efe4b179702e266d" ns2:_="" ns3:_="" ns4:_="">
    <xsd:import namespace="24efd74e-70fc-4ae7-9af1-193f4b512e31"/>
    <xsd:import namespace="bd251cb2-1da6-4860-af86-f9dc13914816"/>
    <xsd:import namespace="372e849b-fc60-49fc-88ef-6f6a3a7352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efd74e-70fc-4ae7-9af1-193f4b512e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c962de5-690c-40f6-9925-46ff4f3fc18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251cb2-1da6-4860-af86-f9dc13914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2e849b-fc60-49fc-88ef-6f6a3a7352cc"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d3c573b-1548-4a47-afd1-41f442222deb}" ma:internalName="TaxCatchAll" ma:showField="CatchAllData" ma:web="bd251cb2-1da6-4860-af86-f9dc139148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7FB29C-10F2-4698-AA4E-399E5AC39323}">
  <ds:schemaRef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372e849b-fc60-49fc-88ef-6f6a3a7352cc"/>
    <ds:schemaRef ds:uri="http://schemas.microsoft.com/office/2006/metadata/properties"/>
    <ds:schemaRef ds:uri="bd251cb2-1da6-4860-af86-f9dc13914816"/>
    <ds:schemaRef ds:uri="24efd74e-70fc-4ae7-9af1-193f4b512e31"/>
    <ds:schemaRef ds:uri="http://purl.org/dc/terms/"/>
  </ds:schemaRefs>
</ds:datastoreItem>
</file>

<file path=customXml/itemProps2.xml><?xml version="1.0" encoding="utf-8"?>
<ds:datastoreItem xmlns:ds="http://schemas.openxmlformats.org/officeDocument/2006/customXml" ds:itemID="{CD19FF71-DE7A-4B4B-BB18-934F4FB0C56A}">
  <ds:schemaRefs>
    <ds:schemaRef ds:uri="http://schemas.microsoft.com/sharepoint/v3/contenttype/forms"/>
  </ds:schemaRefs>
</ds:datastoreItem>
</file>

<file path=customXml/itemProps3.xml><?xml version="1.0" encoding="utf-8"?>
<ds:datastoreItem xmlns:ds="http://schemas.openxmlformats.org/officeDocument/2006/customXml" ds:itemID="{722650FF-3009-43F2-B746-4876D3CEBC5A}">
  <ds:schemaRefs>
    <ds:schemaRef ds:uri="24efd74e-70fc-4ae7-9af1-193f4b512e31"/>
    <ds:schemaRef ds:uri="372e849b-fc60-49fc-88ef-6f6a3a7352cc"/>
    <ds:schemaRef ds:uri="bd251cb2-1da6-4860-af86-f9dc13914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1443</TotalTime>
  <Words>222</Words>
  <Application>Microsoft Office PowerPoint</Application>
  <PresentationFormat>Widescreen</PresentationFormat>
  <Paragraphs>33</Paragraphs>
  <Slides>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Aptos</vt:lpstr>
      <vt:lpstr>Arial</vt:lpstr>
      <vt:lpstr>Funnel Sans</vt:lpstr>
      <vt:lpstr>Custom Design</vt:lpstr>
      <vt:lpstr>1_Custom Design</vt:lpstr>
      <vt:lpstr>Salient Object Detection Using a Custom CNN</vt:lpstr>
      <vt:lpstr>Data Preprocessing &amp; Augmentation</vt:lpstr>
      <vt:lpstr>Baseline</vt:lpstr>
      <vt:lpstr>Model Improvements</vt:lpstr>
      <vt:lpstr>Comparisons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Erica Cooper</dc:creator>
  <cp:lastModifiedBy>Jon Ibrani</cp:lastModifiedBy>
  <cp:revision>20</cp:revision>
  <cp:lastPrinted>2024-12-13T12:20:15Z</cp:lastPrinted>
  <dcterms:created xsi:type="dcterms:W3CDTF">2024-12-13T08:30:06Z</dcterms:created>
  <dcterms:modified xsi:type="dcterms:W3CDTF">2025-11-25T17:25:44Z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0x010100CC76F38C3A604F448DC00A667CF5567C</vt:lpwstr>
  </property>
</Properties>
</file>